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7"/>
  </p:notesMasterIdLst>
  <p:sldIdLst>
    <p:sldId id="256" r:id="rId2"/>
    <p:sldId id="297" r:id="rId3"/>
    <p:sldId id="324" r:id="rId4"/>
    <p:sldId id="325" r:id="rId5"/>
    <p:sldId id="326" r:id="rId6"/>
    <p:sldId id="327" r:id="rId7"/>
    <p:sldId id="328" r:id="rId8"/>
    <p:sldId id="329" r:id="rId9"/>
    <p:sldId id="331" r:id="rId10"/>
    <p:sldId id="330" r:id="rId11"/>
    <p:sldId id="298" r:id="rId12"/>
    <p:sldId id="257" r:id="rId13"/>
    <p:sldId id="299" r:id="rId14"/>
    <p:sldId id="300" r:id="rId15"/>
    <p:sldId id="301" r:id="rId16"/>
    <p:sldId id="303" r:id="rId17"/>
    <p:sldId id="304" r:id="rId18"/>
    <p:sldId id="305" r:id="rId19"/>
    <p:sldId id="306" r:id="rId20"/>
    <p:sldId id="308" r:id="rId21"/>
    <p:sldId id="309" r:id="rId22"/>
    <p:sldId id="310" r:id="rId23"/>
    <p:sldId id="311" r:id="rId24"/>
    <p:sldId id="312" r:id="rId25"/>
    <p:sldId id="332" r:id="rId26"/>
    <p:sldId id="333" r:id="rId27"/>
    <p:sldId id="334" r:id="rId28"/>
    <p:sldId id="335" r:id="rId29"/>
    <p:sldId id="336" r:id="rId30"/>
    <p:sldId id="338" r:id="rId31"/>
    <p:sldId id="337" r:id="rId32"/>
    <p:sldId id="340" r:id="rId33"/>
    <p:sldId id="339" r:id="rId34"/>
    <p:sldId id="313" r:id="rId35"/>
    <p:sldId id="314" r:id="rId36"/>
    <p:sldId id="315" r:id="rId37"/>
    <p:sldId id="316" r:id="rId38"/>
    <p:sldId id="317" r:id="rId39"/>
    <p:sldId id="318" r:id="rId40"/>
    <p:sldId id="319" r:id="rId41"/>
    <p:sldId id="320" r:id="rId42"/>
    <p:sldId id="321" r:id="rId43"/>
    <p:sldId id="322" r:id="rId44"/>
    <p:sldId id="323" r:id="rId45"/>
    <p:sldId id="341" r:id="rId46"/>
  </p:sldIdLst>
  <p:sldSz cx="9144000" cy="5143500" type="screen16x9"/>
  <p:notesSz cx="6858000" cy="9144000"/>
  <p:embeddedFontLst>
    <p:embeddedFont>
      <p:font typeface="Arial Rounded MT Bold" panose="020F0704030504030204" pitchFamily="34" charset="0"/>
      <p:regular r:id="rId48"/>
    </p:embeddedFont>
    <p:embeddedFont>
      <p:font typeface="Barlow" panose="00000500000000000000" pitchFamily="2" charset="0"/>
      <p:regular r:id="rId49"/>
      <p:bold r:id="rId50"/>
      <p:italic r:id="rId51"/>
      <p:boldItalic r:id="rId52"/>
    </p:embeddedFont>
    <p:embeddedFont>
      <p:font typeface="Barlow Light" panose="00000400000000000000" pitchFamily="2" charset="0"/>
      <p:regular r:id="rId53"/>
      <p:bold r:id="rId54"/>
      <p:italic r:id="rId55"/>
      <p:boldItalic r:id="rId56"/>
    </p:embeddedFont>
    <p:embeddedFont>
      <p:font typeface="Bebas Neue" panose="020B0604020202020204" charset="0"/>
      <p:regular r:id="rId57"/>
    </p:embeddedFont>
    <p:embeddedFont>
      <p:font typeface="Bodoni MT" panose="02070603080606020203" pitchFamily="18" charset="0"/>
      <p:regular r:id="rId58"/>
      <p:bold r:id="rId59"/>
      <p:italic r:id="rId60"/>
      <p:boldItalic r:id="rId61"/>
    </p:embeddedFont>
    <p:embeddedFont>
      <p:font typeface="Book Antiqua" panose="02040602050305030304" pitchFamily="18"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Calisto MT" panose="02040603050505030304" pitchFamily="18" charset="0"/>
      <p:regular r:id="rId70"/>
      <p:bold r:id="rId71"/>
      <p:italic r:id="rId72"/>
      <p:boldItalic r:id="rId73"/>
    </p:embeddedFont>
    <p:embeddedFont>
      <p:font typeface="Edwardian Script ITC" panose="030303020407070D0804" pitchFamily="66" charset="0"/>
      <p:regular r:id="rId74"/>
    </p:embeddedFont>
    <p:embeddedFont>
      <p:font typeface="Georgia" panose="02040502050405020303" pitchFamily="18" charset="0"/>
      <p:regular r:id="rId75"/>
      <p:bold r:id="rId76"/>
      <p:italic r:id="rId77"/>
      <p:boldItalic r:id="rId78"/>
    </p:embeddedFont>
    <p:embeddedFont>
      <p:font typeface="Montserrat" panose="00000500000000000000" pitchFamily="2" charset="0"/>
      <p:regular r:id="rId79"/>
      <p:bold r:id="rId80"/>
      <p:italic r:id="rId81"/>
      <p:boldItalic r:id="rId82"/>
    </p:embeddedFont>
    <p:embeddedFont>
      <p:font typeface="Montserrat Medium" panose="00000600000000000000" pitchFamily="2" charset="0"/>
      <p:regular r:id="rId83"/>
      <p:italic r:id="rId84"/>
    </p:embeddedFont>
    <p:embeddedFont>
      <p:font typeface="Perpetua" panose="02020502060401020303" pitchFamily="18" charset="0"/>
      <p:regular r:id="rId85"/>
      <p:bold r:id="rId86"/>
      <p:italic r:id="rId87"/>
      <p:boldItalic r:id="rId88"/>
    </p:embeddedFont>
    <p:embeddedFont>
      <p:font typeface="Perpetua Titling MT" panose="02020502060505020804" pitchFamily="18" charset="0"/>
      <p:regular r:id="rId89"/>
      <p:bold r:id="rId90"/>
    </p:embeddedFont>
    <p:embeddedFont>
      <p:font typeface="Raleway" pitchFamily="2" charset="0"/>
      <p:regular r:id="rId91"/>
      <p:bold r:id="rId92"/>
      <p:italic r:id="rId93"/>
      <p:boldItalic r:id="rId94"/>
    </p:embeddedFont>
    <p:embeddedFont>
      <p:font typeface="Raleway Thin" pitchFamily="2" charset="0"/>
      <p:regular r:id="rId95"/>
      <p:bold r:id="rId96"/>
      <p:italic r:id="rId97"/>
      <p:boldItalic r:id="rId98"/>
    </p:embeddedFont>
    <p:embeddedFont>
      <p:font typeface="Red Hat Text" panose="020B060402020202020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autoAdjust="0"/>
    <p:restoredTop sz="94660"/>
  </p:normalViewPr>
  <p:slideViewPr>
    <p:cSldViewPr snapToGrid="0">
      <p:cViewPr varScale="1">
        <p:scale>
          <a:sx n="105" d="100"/>
          <a:sy n="105" d="100"/>
        </p:scale>
        <p:origin x="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84" Type="http://schemas.openxmlformats.org/officeDocument/2006/relationships/font" Target="fonts/font37.fntdata"/><Relationship Id="rId89" Type="http://schemas.openxmlformats.org/officeDocument/2006/relationships/font" Target="fonts/font4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font" Target="fonts/font32.fntdata"/><Relationship Id="rId102" Type="http://schemas.openxmlformats.org/officeDocument/2006/relationships/font" Target="fonts/font55.fntdata"/><Relationship Id="rId5" Type="http://schemas.openxmlformats.org/officeDocument/2006/relationships/slide" Target="slides/slide4.xml"/><Relationship Id="rId90" Type="http://schemas.openxmlformats.org/officeDocument/2006/relationships/font" Target="fonts/font43.fntdata"/><Relationship Id="rId95" Type="http://schemas.openxmlformats.org/officeDocument/2006/relationships/font" Target="fonts/font4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font" Target="fonts/font1.fntdata"/><Relationship Id="rId64" Type="http://schemas.openxmlformats.org/officeDocument/2006/relationships/font" Target="fonts/font17.fntdata"/><Relationship Id="rId69" Type="http://schemas.openxmlformats.org/officeDocument/2006/relationships/font" Target="fonts/font22.fntdata"/><Relationship Id="rId80" Type="http://schemas.openxmlformats.org/officeDocument/2006/relationships/font" Target="fonts/font33.fntdata"/><Relationship Id="rId85" Type="http://schemas.openxmlformats.org/officeDocument/2006/relationships/font" Target="fonts/font3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font" Target="fonts/font12.fntdata"/><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font" Target="fonts/font36.fntdata"/><Relationship Id="rId88" Type="http://schemas.openxmlformats.org/officeDocument/2006/relationships/font" Target="fonts/font41.fntdata"/><Relationship Id="rId91" Type="http://schemas.openxmlformats.org/officeDocument/2006/relationships/font" Target="fonts/font44.fntdata"/><Relationship Id="rId96" Type="http://schemas.openxmlformats.org/officeDocument/2006/relationships/font" Target="fonts/font4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font" Target="fonts/font34.fntdata"/><Relationship Id="rId86" Type="http://schemas.openxmlformats.org/officeDocument/2006/relationships/font" Target="fonts/font39.fntdata"/><Relationship Id="rId94" Type="http://schemas.openxmlformats.org/officeDocument/2006/relationships/font" Target="fonts/font47.fntdata"/><Relationship Id="rId99" Type="http://schemas.openxmlformats.org/officeDocument/2006/relationships/font" Target="fonts/font52.fntdata"/><Relationship Id="rId101" Type="http://schemas.openxmlformats.org/officeDocument/2006/relationships/font" Target="fonts/font5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97" Type="http://schemas.openxmlformats.org/officeDocument/2006/relationships/font" Target="fonts/font50.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4.fntdata"/><Relationship Id="rId92" Type="http://schemas.openxmlformats.org/officeDocument/2006/relationships/font" Target="fonts/font4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9.fntdata"/><Relationship Id="rId87" Type="http://schemas.openxmlformats.org/officeDocument/2006/relationships/font" Target="fonts/font40.fntdata"/><Relationship Id="rId61" Type="http://schemas.openxmlformats.org/officeDocument/2006/relationships/font" Target="fonts/font14.fntdata"/><Relationship Id="rId82" Type="http://schemas.openxmlformats.org/officeDocument/2006/relationships/font" Target="fonts/font3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font" Target="fonts/font9.fntdata"/><Relationship Id="rId77" Type="http://schemas.openxmlformats.org/officeDocument/2006/relationships/font" Target="fonts/font30.fntdata"/><Relationship Id="rId100" Type="http://schemas.openxmlformats.org/officeDocument/2006/relationships/font" Target="fonts/font53.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93" Type="http://schemas.openxmlformats.org/officeDocument/2006/relationships/font" Target="fonts/font46.fntdata"/><Relationship Id="rId98" Type="http://schemas.openxmlformats.org/officeDocument/2006/relationships/font" Target="fonts/font5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09fa179ba1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09fa179ba1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09fa179ba1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09fa179ba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09fa179ba1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09fa179ba1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09fa179ba1_2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09fa179ba1_2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09fa179ba1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09fa179ba1_2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09fa1799d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09fa1799d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936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384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09fa1799d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09fa1799d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33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c620bbb03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c620bbb03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533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09fa1799d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09fa1799d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09bbcfe8e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09bbcfe8e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09bbcfe8e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09bbcfe8e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9fa179ba1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9fa179ba1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09fa179b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09fa179b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09fa179ba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09fa179ba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0"/>
        <p:cNvGrpSpPr/>
        <p:nvPr/>
      </p:nvGrpSpPr>
      <p:grpSpPr>
        <a:xfrm>
          <a:off x="0" y="0"/>
          <a:ext cx="0" cy="0"/>
          <a:chOff x="0" y="0"/>
          <a:chExt cx="0" cy="0"/>
        </a:xfrm>
      </p:grpSpPr>
      <p:sp>
        <p:nvSpPr>
          <p:cNvPr id="81" name="Google Shape;81;p7"/>
          <p:cNvSpPr/>
          <p:nvPr/>
        </p:nvSpPr>
        <p:spPr>
          <a:xfrm>
            <a:off x="5750350" y="-230875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1">
                <a:latin typeface="Red Hat Text"/>
                <a:ea typeface="Red Hat Text"/>
                <a:cs typeface="Red Hat Text"/>
                <a:sym typeface="Red Hat Tex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7"/>
          <p:cNvSpPr txBox="1">
            <a:spLocks noGrp="1"/>
          </p:cNvSpPr>
          <p:nvPr>
            <p:ph type="body" idx="1"/>
          </p:nvPr>
        </p:nvSpPr>
        <p:spPr>
          <a:xfrm>
            <a:off x="715100" y="1465725"/>
            <a:ext cx="3841800" cy="29499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84" name="Google Shape;84;p7"/>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85" name="Google Shape;85;p7"/>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7"/>
          <p:cNvGrpSpPr/>
          <p:nvPr/>
        </p:nvGrpSpPr>
        <p:grpSpPr>
          <a:xfrm>
            <a:off x="8527338" y="502377"/>
            <a:ext cx="209100" cy="161350"/>
            <a:chOff x="8687613" y="296775"/>
            <a:chExt cx="209100" cy="161350"/>
          </a:xfrm>
        </p:grpSpPr>
        <p:cxnSp>
          <p:nvCxnSpPr>
            <p:cNvPr id="87" name="Google Shape;87;p7"/>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88" name="Google Shape;88;p7"/>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89" name="Google Shape;89;p7"/>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90" name="Google Shape;90;p7"/>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584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86"/>
        <p:cNvGrpSpPr/>
        <p:nvPr/>
      </p:nvGrpSpPr>
      <p:grpSpPr>
        <a:xfrm>
          <a:off x="0" y="0"/>
          <a:ext cx="0" cy="0"/>
          <a:chOff x="0" y="0"/>
          <a:chExt cx="0" cy="0"/>
        </a:xfrm>
      </p:grpSpPr>
      <p:sp>
        <p:nvSpPr>
          <p:cNvPr id="287" name="Google Shape;287;p23"/>
          <p:cNvSpPr/>
          <p:nvPr/>
        </p:nvSpPr>
        <p:spPr>
          <a:xfrm>
            <a:off x="8269500" y="2452125"/>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txBox="1">
            <a:spLocks noGrp="1"/>
          </p:cNvSpPr>
          <p:nvPr>
            <p:ph type="subTitle" idx="1"/>
          </p:nvPr>
        </p:nvSpPr>
        <p:spPr>
          <a:xfrm>
            <a:off x="1239769" y="2402408"/>
            <a:ext cx="3009600" cy="4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solidFill>
                  <a:schemeClr val="dk1"/>
                </a:solidFill>
                <a:latin typeface="Red Hat Text"/>
                <a:ea typeface="Red Hat Text"/>
                <a:cs typeface="Red Hat Text"/>
                <a:sym typeface="Red Hat Tex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9" name="Google Shape;289;p23"/>
          <p:cNvSpPr txBox="1">
            <a:spLocks noGrp="1"/>
          </p:cNvSpPr>
          <p:nvPr>
            <p:ph type="subTitle" idx="2"/>
          </p:nvPr>
        </p:nvSpPr>
        <p:spPr>
          <a:xfrm>
            <a:off x="4894631" y="2402408"/>
            <a:ext cx="3009600" cy="4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solidFill>
                  <a:schemeClr val="dk1"/>
                </a:solidFill>
                <a:latin typeface="Red Hat Text"/>
                <a:ea typeface="Red Hat Text"/>
                <a:cs typeface="Red Hat Text"/>
                <a:sym typeface="Red Hat Tex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90" name="Google Shape;290;p23"/>
          <p:cNvSpPr txBox="1">
            <a:spLocks noGrp="1"/>
          </p:cNvSpPr>
          <p:nvPr>
            <p:ph type="subTitle" idx="3"/>
          </p:nvPr>
        </p:nvSpPr>
        <p:spPr>
          <a:xfrm>
            <a:off x="1239769" y="2845883"/>
            <a:ext cx="3009600" cy="111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3"/>
          <p:cNvSpPr txBox="1">
            <a:spLocks noGrp="1"/>
          </p:cNvSpPr>
          <p:nvPr>
            <p:ph type="subTitle" idx="4"/>
          </p:nvPr>
        </p:nvSpPr>
        <p:spPr>
          <a:xfrm>
            <a:off x="4894644" y="2845883"/>
            <a:ext cx="3009600" cy="111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92" name="Google Shape;292;p23"/>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293" name="Google Shape;293;p23"/>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3"/>
          <p:cNvGrpSpPr/>
          <p:nvPr/>
        </p:nvGrpSpPr>
        <p:grpSpPr>
          <a:xfrm>
            <a:off x="8527338" y="502377"/>
            <a:ext cx="209100" cy="161350"/>
            <a:chOff x="8687613" y="296775"/>
            <a:chExt cx="209100" cy="161350"/>
          </a:xfrm>
        </p:grpSpPr>
        <p:cxnSp>
          <p:nvCxnSpPr>
            <p:cNvPr id="295" name="Google Shape;295;p23"/>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296" name="Google Shape;296;p23"/>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297" name="Google Shape;297;p23"/>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298" name="Google Shape;298;p23"/>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389100" y="-116435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06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57"/>
        <p:cNvGrpSpPr/>
        <p:nvPr/>
      </p:nvGrpSpPr>
      <p:grpSpPr>
        <a:xfrm>
          <a:off x="0" y="0"/>
          <a:ext cx="0" cy="0"/>
          <a:chOff x="0" y="0"/>
          <a:chExt cx="0" cy="0"/>
        </a:xfrm>
      </p:grpSpPr>
      <p:sp>
        <p:nvSpPr>
          <p:cNvPr id="358" name="Google Shape;358;p27"/>
          <p:cNvSpPr/>
          <p:nvPr/>
        </p:nvSpPr>
        <p:spPr>
          <a:xfrm>
            <a:off x="-2227050" y="3883975"/>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5793000" y="-2864275"/>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txBox="1">
            <a:spLocks noGrp="1"/>
          </p:cNvSpPr>
          <p:nvPr>
            <p:ph type="title"/>
          </p:nvPr>
        </p:nvSpPr>
        <p:spPr>
          <a:xfrm>
            <a:off x="1653075" y="1633131"/>
            <a:ext cx="235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b="1">
                <a:latin typeface="Red Hat Text"/>
                <a:ea typeface="Red Hat Text"/>
                <a:cs typeface="Red Hat Text"/>
                <a:sym typeface="Red Hat Tex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1" name="Google Shape;361;p27"/>
          <p:cNvSpPr txBox="1">
            <a:spLocks noGrp="1"/>
          </p:cNvSpPr>
          <p:nvPr>
            <p:ph type="subTitle" idx="1"/>
          </p:nvPr>
        </p:nvSpPr>
        <p:spPr>
          <a:xfrm>
            <a:off x="1653075" y="2160825"/>
            <a:ext cx="235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7"/>
          <p:cNvSpPr txBox="1">
            <a:spLocks noGrp="1"/>
          </p:cNvSpPr>
          <p:nvPr>
            <p:ph type="title" idx="2"/>
          </p:nvPr>
        </p:nvSpPr>
        <p:spPr>
          <a:xfrm>
            <a:off x="5233450" y="1633131"/>
            <a:ext cx="235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b="1">
                <a:latin typeface="Red Hat Text"/>
                <a:ea typeface="Red Hat Text"/>
                <a:cs typeface="Red Hat Text"/>
                <a:sym typeface="Red Hat Tex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3" name="Google Shape;363;p27"/>
          <p:cNvSpPr txBox="1">
            <a:spLocks noGrp="1"/>
          </p:cNvSpPr>
          <p:nvPr>
            <p:ph type="subTitle" idx="3"/>
          </p:nvPr>
        </p:nvSpPr>
        <p:spPr>
          <a:xfrm>
            <a:off x="5233450" y="2160825"/>
            <a:ext cx="235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4" name="Google Shape;364;p27"/>
          <p:cNvSpPr txBox="1">
            <a:spLocks noGrp="1"/>
          </p:cNvSpPr>
          <p:nvPr>
            <p:ph type="title" idx="4"/>
          </p:nvPr>
        </p:nvSpPr>
        <p:spPr>
          <a:xfrm>
            <a:off x="1653075" y="3066531"/>
            <a:ext cx="235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b="1">
                <a:latin typeface="Red Hat Text"/>
                <a:ea typeface="Red Hat Text"/>
                <a:cs typeface="Red Hat Text"/>
                <a:sym typeface="Red Hat Tex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5" name="Google Shape;365;p27"/>
          <p:cNvSpPr txBox="1">
            <a:spLocks noGrp="1"/>
          </p:cNvSpPr>
          <p:nvPr>
            <p:ph type="subTitle" idx="5"/>
          </p:nvPr>
        </p:nvSpPr>
        <p:spPr>
          <a:xfrm>
            <a:off x="1653075" y="3594225"/>
            <a:ext cx="235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6" name="Google Shape;366;p27"/>
          <p:cNvSpPr txBox="1">
            <a:spLocks noGrp="1"/>
          </p:cNvSpPr>
          <p:nvPr>
            <p:ph type="title" idx="6"/>
          </p:nvPr>
        </p:nvSpPr>
        <p:spPr>
          <a:xfrm>
            <a:off x="5233450" y="3066531"/>
            <a:ext cx="235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b="1">
                <a:latin typeface="Red Hat Text"/>
                <a:ea typeface="Red Hat Text"/>
                <a:cs typeface="Red Hat Text"/>
                <a:sym typeface="Red Hat Tex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7" name="Google Shape;367;p27"/>
          <p:cNvSpPr txBox="1">
            <a:spLocks noGrp="1"/>
          </p:cNvSpPr>
          <p:nvPr>
            <p:ph type="subTitle" idx="7"/>
          </p:nvPr>
        </p:nvSpPr>
        <p:spPr>
          <a:xfrm>
            <a:off x="5233450" y="3594225"/>
            <a:ext cx="235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8" name="Google Shape;368;p27"/>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1">
                <a:latin typeface="Red Hat Text"/>
                <a:ea typeface="Red Hat Text"/>
                <a:cs typeface="Red Hat Text"/>
                <a:sym typeface="Red Hat Tex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69" name="Google Shape;369;p27"/>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370" name="Google Shape;370;p27"/>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7"/>
          <p:cNvGrpSpPr/>
          <p:nvPr/>
        </p:nvGrpSpPr>
        <p:grpSpPr>
          <a:xfrm>
            <a:off x="8527338" y="502377"/>
            <a:ext cx="209100" cy="161350"/>
            <a:chOff x="8687613" y="296775"/>
            <a:chExt cx="209100" cy="161350"/>
          </a:xfrm>
        </p:grpSpPr>
        <p:cxnSp>
          <p:nvCxnSpPr>
            <p:cNvPr id="372" name="Google Shape;372;p27"/>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373" name="Google Shape;373;p27"/>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374" name="Google Shape;374;p27"/>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375" name="Google Shape;375;p27"/>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85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302"/>
        <p:cNvGrpSpPr/>
        <p:nvPr/>
      </p:nvGrpSpPr>
      <p:grpSpPr>
        <a:xfrm>
          <a:off x="0" y="0"/>
          <a:ext cx="0" cy="0"/>
          <a:chOff x="0" y="0"/>
          <a:chExt cx="0" cy="0"/>
        </a:xfrm>
      </p:grpSpPr>
      <p:sp>
        <p:nvSpPr>
          <p:cNvPr id="303" name="Google Shape;303;p24"/>
          <p:cNvSpPr/>
          <p:nvPr/>
        </p:nvSpPr>
        <p:spPr>
          <a:xfrm>
            <a:off x="6040650" y="-3243775"/>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7864025" y="263995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txBox="1">
            <a:spLocks noGrp="1"/>
          </p:cNvSpPr>
          <p:nvPr>
            <p:ph type="subTitle" idx="1"/>
          </p:nvPr>
        </p:nvSpPr>
        <p:spPr>
          <a:xfrm>
            <a:off x="1781900" y="1533075"/>
            <a:ext cx="25260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b="1">
                <a:solidFill>
                  <a:schemeClr val="dk1"/>
                </a:solidFill>
                <a:latin typeface="Red Hat Text"/>
                <a:ea typeface="Red Hat Text"/>
                <a:cs typeface="Red Hat Text"/>
                <a:sym typeface="Red Hat Tex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6" name="Google Shape;306;p24"/>
          <p:cNvSpPr txBox="1">
            <a:spLocks noGrp="1"/>
          </p:cNvSpPr>
          <p:nvPr>
            <p:ph type="subTitle" idx="2"/>
          </p:nvPr>
        </p:nvSpPr>
        <p:spPr>
          <a:xfrm>
            <a:off x="1781900" y="3196775"/>
            <a:ext cx="25260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b="1">
                <a:solidFill>
                  <a:schemeClr val="dk1"/>
                </a:solidFill>
                <a:latin typeface="Red Hat Text"/>
                <a:ea typeface="Red Hat Text"/>
                <a:cs typeface="Red Hat Text"/>
                <a:sym typeface="Red Hat Tex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7" name="Google Shape;307;p24"/>
          <p:cNvSpPr txBox="1">
            <a:spLocks noGrp="1"/>
          </p:cNvSpPr>
          <p:nvPr>
            <p:ph type="subTitle" idx="3"/>
          </p:nvPr>
        </p:nvSpPr>
        <p:spPr>
          <a:xfrm>
            <a:off x="1781900" y="1926550"/>
            <a:ext cx="25260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4"/>
          <p:cNvSpPr txBox="1">
            <a:spLocks noGrp="1"/>
          </p:cNvSpPr>
          <p:nvPr>
            <p:ph type="subTitle" idx="4"/>
          </p:nvPr>
        </p:nvSpPr>
        <p:spPr>
          <a:xfrm>
            <a:off x="1781900" y="3590300"/>
            <a:ext cx="25260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1">
                <a:latin typeface="Red Hat Text"/>
                <a:ea typeface="Red Hat Text"/>
                <a:cs typeface="Red Hat Text"/>
                <a:sym typeface="Red Hat Tex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10" name="Google Shape;310;p24"/>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311" name="Google Shape;311;p24"/>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4"/>
          <p:cNvGrpSpPr/>
          <p:nvPr/>
        </p:nvGrpSpPr>
        <p:grpSpPr>
          <a:xfrm>
            <a:off x="8527338" y="502377"/>
            <a:ext cx="209100" cy="161350"/>
            <a:chOff x="8687613" y="296775"/>
            <a:chExt cx="209100" cy="161350"/>
          </a:xfrm>
        </p:grpSpPr>
        <p:cxnSp>
          <p:nvCxnSpPr>
            <p:cNvPr id="313" name="Google Shape;313;p24"/>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314" name="Google Shape;314;p24"/>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315" name="Google Shape;315;p24"/>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316" name="Google Shape;316;p24"/>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357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3"/>
        <p:cNvGrpSpPr/>
        <p:nvPr/>
      </p:nvGrpSpPr>
      <p:grpSpPr>
        <a:xfrm>
          <a:off x="0" y="0"/>
          <a:ext cx="0" cy="0"/>
          <a:chOff x="0" y="0"/>
          <a:chExt cx="0" cy="0"/>
        </a:xfrm>
      </p:grpSpPr>
      <p:sp>
        <p:nvSpPr>
          <p:cNvPr id="94" name="Google Shape;94;p8"/>
          <p:cNvSpPr/>
          <p:nvPr/>
        </p:nvSpPr>
        <p:spPr>
          <a:xfrm>
            <a:off x="6903100" y="3250525"/>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2017500" y="-226750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000" b="1">
                <a:latin typeface="Red Hat Text"/>
                <a:ea typeface="Red Hat Text"/>
                <a:cs typeface="Red Hat Text"/>
                <a:sym typeface="Red Hat Text"/>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cxnSp>
        <p:nvCxnSpPr>
          <p:cNvPr id="97" name="Google Shape;97;p8"/>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98" name="Google Shape;98;p8"/>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8"/>
          <p:cNvGrpSpPr/>
          <p:nvPr/>
        </p:nvGrpSpPr>
        <p:grpSpPr>
          <a:xfrm>
            <a:off x="8527338" y="502377"/>
            <a:ext cx="209100" cy="161350"/>
            <a:chOff x="8687613" y="296775"/>
            <a:chExt cx="209100" cy="161350"/>
          </a:xfrm>
        </p:grpSpPr>
        <p:cxnSp>
          <p:nvCxnSpPr>
            <p:cNvPr id="100" name="Google Shape;100;p8"/>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01" name="Google Shape;101;p8"/>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02" name="Google Shape;102;p8"/>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103" name="Google Shape;103;p8"/>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53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1"/>
        <p:cNvGrpSpPr/>
        <p:nvPr/>
      </p:nvGrpSpPr>
      <p:grpSpPr>
        <a:xfrm>
          <a:off x="0" y="0"/>
          <a:ext cx="0" cy="0"/>
          <a:chOff x="0" y="0"/>
          <a:chExt cx="0" cy="0"/>
        </a:xfrm>
      </p:grpSpPr>
      <p:sp>
        <p:nvSpPr>
          <p:cNvPr id="122" name="Google Shape;122;p11"/>
          <p:cNvSpPr/>
          <p:nvPr/>
        </p:nvSpPr>
        <p:spPr>
          <a:xfrm>
            <a:off x="6612150" y="-237300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2112750" y="2907625"/>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b="1">
                <a:latin typeface="Red Hat Text"/>
                <a:ea typeface="Red Hat Text"/>
                <a:cs typeface="Red Hat Text"/>
                <a:sym typeface="Red Hat Tex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5" name="Google Shape;125;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26" name="Google Shape;126;p11"/>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127" name="Google Shape;127;p11"/>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1"/>
          <p:cNvGrpSpPr/>
          <p:nvPr/>
        </p:nvGrpSpPr>
        <p:grpSpPr>
          <a:xfrm>
            <a:off x="8527338" y="502377"/>
            <a:ext cx="209100" cy="161350"/>
            <a:chOff x="8687613" y="296775"/>
            <a:chExt cx="209100" cy="161350"/>
          </a:xfrm>
        </p:grpSpPr>
        <p:cxnSp>
          <p:nvCxnSpPr>
            <p:cNvPr id="129" name="Google Shape;129;p11"/>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30" name="Google Shape;130;p11"/>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31" name="Google Shape;131;p11"/>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132" name="Google Shape;132;p11"/>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770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79576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819450" y="44100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875688" y="1457212"/>
            <a:ext cx="4398600" cy="1696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6000" b="1">
                <a:latin typeface="Red Hat Text"/>
                <a:ea typeface="Red Hat Text"/>
                <a:cs typeface="Red Hat Text"/>
                <a:sym typeface="Red Hat Tex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875688" y="3154088"/>
            <a:ext cx="4398600" cy="5322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2" name="Google Shape;12;p2"/>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13" name="Google Shape;13;p2"/>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8527338" y="502377"/>
            <a:ext cx="209100" cy="161350"/>
            <a:chOff x="8687613" y="296775"/>
            <a:chExt cx="209100" cy="161350"/>
          </a:xfrm>
        </p:grpSpPr>
        <p:cxnSp>
          <p:nvCxnSpPr>
            <p:cNvPr id="15" name="Google Shape;15;p2"/>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6" name="Google Shape;16;p2"/>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7" name="Google Shape;17;p2"/>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18" name="Google Shape;18;p2"/>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0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36"/>
        <p:cNvGrpSpPr/>
        <p:nvPr/>
      </p:nvGrpSpPr>
      <p:grpSpPr>
        <a:xfrm>
          <a:off x="0" y="0"/>
          <a:ext cx="0" cy="0"/>
          <a:chOff x="0" y="0"/>
          <a:chExt cx="0" cy="0"/>
        </a:xfrm>
      </p:grpSpPr>
      <p:sp>
        <p:nvSpPr>
          <p:cNvPr id="137" name="Google Shape;137;p13"/>
          <p:cNvSpPr/>
          <p:nvPr/>
        </p:nvSpPr>
        <p:spPr>
          <a:xfrm>
            <a:off x="-1510900" y="4438725"/>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7328300" y="-218655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txBox="1">
            <a:spLocks noGrp="1"/>
          </p:cNvSpPr>
          <p:nvPr>
            <p:ph type="title"/>
          </p:nvPr>
        </p:nvSpPr>
        <p:spPr>
          <a:xfrm>
            <a:off x="1612775" y="1514400"/>
            <a:ext cx="26364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400" b="1">
                <a:latin typeface="Red Hat Text"/>
                <a:ea typeface="Red Hat Text"/>
                <a:cs typeface="Red Hat Text"/>
                <a:sym typeface="Red Hat Tex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3"/>
          <p:cNvSpPr txBox="1">
            <a:spLocks noGrp="1"/>
          </p:cNvSpPr>
          <p:nvPr>
            <p:ph type="title" idx="2" hasCustomPrompt="1"/>
          </p:nvPr>
        </p:nvSpPr>
        <p:spPr>
          <a:xfrm>
            <a:off x="720000" y="1560000"/>
            <a:ext cx="7947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b="1">
                <a:latin typeface="Red Hat Text"/>
                <a:ea typeface="Red Hat Text"/>
                <a:cs typeface="Red Hat Text"/>
                <a:sym typeface="Red Hat Tex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612775" y="2177125"/>
            <a:ext cx="26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3"/>
          </p:nvPr>
        </p:nvSpPr>
        <p:spPr>
          <a:xfrm>
            <a:off x="1612775" y="3299613"/>
            <a:ext cx="26364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400" b="1">
                <a:latin typeface="Red Hat Text"/>
                <a:ea typeface="Red Hat Text"/>
                <a:cs typeface="Red Hat Text"/>
                <a:sym typeface="Red Hat Tex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3"/>
          <p:cNvSpPr txBox="1">
            <a:spLocks noGrp="1"/>
          </p:cNvSpPr>
          <p:nvPr>
            <p:ph type="title" idx="4" hasCustomPrompt="1"/>
          </p:nvPr>
        </p:nvSpPr>
        <p:spPr>
          <a:xfrm>
            <a:off x="720000" y="3351196"/>
            <a:ext cx="7947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b="1">
                <a:latin typeface="Red Hat Text"/>
                <a:ea typeface="Red Hat Text"/>
                <a:cs typeface="Red Hat Text"/>
                <a:sym typeface="Red Hat Tex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5"/>
          </p:nvPr>
        </p:nvSpPr>
        <p:spPr>
          <a:xfrm>
            <a:off x="1612775" y="3962325"/>
            <a:ext cx="26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title" idx="6"/>
          </p:nvPr>
        </p:nvSpPr>
        <p:spPr>
          <a:xfrm>
            <a:off x="5558950" y="1514400"/>
            <a:ext cx="26364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400" b="1">
                <a:latin typeface="Red Hat Text"/>
                <a:ea typeface="Red Hat Text"/>
                <a:cs typeface="Red Hat Text"/>
                <a:sym typeface="Red Hat Tex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6" name="Google Shape;146;p13"/>
          <p:cNvSpPr txBox="1">
            <a:spLocks noGrp="1"/>
          </p:cNvSpPr>
          <p:nvPr>
            <p:ph type="title" idx="7" hasCustomPrompt="1"/>
          </p:nvPr>
        </p:nvSpPr>
        <p:spPr>
          <a:xfrm>
            <a:off x="4610225" y="1560000"/>
            <a:ext cx="7947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b="1">
                <a:latin typeface="Red Hat Text"/>
                <a:ea typeface="Red Hat Text"/>
                <a:cs typeface="Red Hat Text"/>
                <a:sym typeface="Red Hat Tex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subTitle" idx="8"/>
          </p:nvPr>
        </p:nvSpPr>
        <p:spPr>
          <a:xfrm>
            <a:off x="5558950" y="2176900"/>
            <a:ext cx="26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13"/>
          <p:cNvSpPr txBox="1">
            <a:spLocks noGrp="1"/>
          </p:cNvSpPr>
          <p:nvPr>
            <p:ph type="title" idx="9"/>
          </p:nvPr>
        </p:nvSpPr>
        <p:spPr>
          <a:xfrm>
            <a:off x="5558950" y="3299613"/>
            <a:ext cx="26364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400" b="1">
                <a:latin typeface="Red Hat Text"/>
                <a:ea typeface="Red Hat Text"/>
                <a:cs typeface="Red Hat Text"/>
                <a:sym typeface="Red Hat Tex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txBox="1">
            <a:spLocks noGrp="1"/>
          </p:cNvSpPr>
          <p:nvPr>
            <p:ph type="title" idx="13" hasCustomPrompt="1"/>
          </p:nvPr>
        </p:nvSpPr>
        <p:spPr>
          <a:xfrm>
            <a:off x="4610225" y="3351196"/>
            <a:ext cx="794700" cy="43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400" b="1">
                <a:latin typeface="Red Hat Text"/>
                <a:ea typeface="Red Hat Text"/>
                <a:cs typeface="Red Hat Text"/>
                <a:sym typeface="Red Hat Tex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4"/>
          </p:nvPr>
        </p:nvSpPr>
        <p:spPr>
          <a:xfrm>
            <a:off x="5558950" y="3962325"/>
            <a:ext cx="26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b="1">
                <a:latin typeface="Red Hat Text"/>
                <a:ea typeface="Red Hat Text"/>
                <a:cs typeface="Red Hat Text"/>
                <a:sym typeface="Red Hat Tex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2" name="Google Shape;152;p13"/>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153" name="Google Shape;153;p13"/>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13"/>
          <p:cNvGrpSpPr/>
          <p:nvPr/>
        </p:nvGrpSpPr>
        <p:grpSpPr>
          <a:xfrm>
            <a:off x="8527338" y="502377"/>
            <a:ext cx="209100" cy="161350"/>
            <a:chOff x="8687613" y="296775"/>
            <a:chExt cx="209100" cy="161350"/>
          </a:xfrm>
        </p:grpSpPr>
        <p:cxnSp>
          <p:nvCxnSpPr>
            <p:cNvPr id="155" name="Google Shape;155;p13"/>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56" name="Google Shape;156;p13"/>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57" name="Google Shape;157;p13"/>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158" name="Google Shape;158;p13"/>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78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6"/>
        <p:cNvGrpSpPr/>
        <p:nvPr/>
      </p:nvGrpSpPr>
      <p:grpSpPr>
        <a:xfrm>
          <a:off x="0" y="0"/>
          <a:ext cx="0" cy="0"/>
          <a:chOff x="0" y="0"/>
          <a:chExt cx="0" cy="0"/>
        </a:xfrm>
      </p:grpSpPr>
      <p:sp>
        <p:nvSpPr>
          <p:cNvPr id="107" name="Google Shape;107;p9"/>
          <p:cNvSpPr/>
          <p:nvPr/>
        </p:nvSpPr>
        <p:spPr>
          <a:xfrm>
            <a:off x="6871100" y="236640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txBox="1">
            <a:spLocks noGrp="1"/>
          </p:cNvSpPr>
          <p:nvPr>
            <p:ph type="title"/>
          </p:nvPr>
        </p:nvSpPr>
        <p:spPr>
          <a:xfrm>
            <a:off x="715100" y="2582300"/>
            <a:ext cx="4014300" cy="653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b="1">
                <a:latin typeface="Red Hat Text"/>
                <a:ea typeface="Red Hat Text"/>
                <a:cs typeface="Red Hat Text"/>
                <a:sym typeface="Red Hat Tex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9"/>
          <p:cNvSpPr txBox="1">
            <a:spLocks noGrp="1"/>
          </p:cNvSpPr>
          <p:nvPr>
            <p:ph type="subTitle" idx="1"/>
          </p:nvPr>
        </p:nvSpPr>
        <p:spPr>
          <a:xfrm>
            <a:off x="715100" y="3378150"/>
            <a:ext cx="5801400" cy="12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10" name="Google Shape;110;p9"/>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111" name="Google Shape;111;p9"/>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9"/>
          <p:cNvGrpSpPr/>
          <p:nvPr/>
        </p:nvGrpSpPr>
        <p:grpSpPr>
          <a:xfrm>
            <a:off x="8527338" y="502377"/>
            <a:ext cx="209100" cy="161350"/>
            <a:chOff x="8687613" y="296775"/>
            <a:chExt cx="209100" cy="161350"/>
          </a:xfrm>
        </p:grpSpPr>
        <p:cxnSp>
          <p:nvCxnSpPr>
            <p:cNvPr id="113" name="Google Shape;113;p9"/>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14" name="Google Shape;114;p9"/>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115" name="Google Shape;115;p9"/>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116" name="Google Shape;116;p9"/>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49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0"/>
        <p:cNvGrpSpPr/>
        <p:nvPr/>
      </p:nvGrpSpPr>
      <p:grpSpPr>
        <a:xfrm>
          <a:off x="0" y="0"/>
          <a:ext cx="0" cy="0"/>
          <a:chOff x="0" y="0"/>
          <a:chExt cx="0" cy="0"/>
        </a:xfrm>
      </p:grpSpPr>
      <p:sp>
        <p:nvSpPr>
          <p:cNvPr id="51" name="Google Shape;51;p5"/>
          <p:cNvSpPr/>
          <p:nvPr/>
        </p:nvSpPr>
        <p:spPr>
          <a:xfrm>
            <a:off x="7107450" y="-2451275"/>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2667725" y="3155275"/>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subTitle" idx="1"/>
          </p:nvPr>
        </p:nvSpPr>
        <p:spPr>
          <a:xfrm>
            <a:off x="1593763" y="3280075"/>
            <a:ext cx="2454000" cy="475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4" name="Google Shape;54;p5"/>
          <p:cNvSpPr txBox="1">
            <a:spLocks noGrp="1"/>
          </p:cNvSpPr>
          <p:nvPr>
            <p:ph type="subTitle" idx="2"/>
          </p:nvPr>
        </p:nvSpPr>
        <p:spPr>
          <a:xfrm>
            <a:off x="5096238" y="3280075"/>
            <a:ext cx="2454000" cy="4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b="1">
                <a:solidFill>
                  <a:schemeClr val="dk1"/>
                </a:solidFill>
                <a:latin typeface="Red Hat Text"/>
                <a:ea typeface="Red Hat Text"/>
                <a:cs typeface="Red Hat Text"/>
                <a:sym typeface="Red Hat Tex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 name="Google Shape;55;p5"/>
          <p:cNvSpPr txBox="1">
            <a:spLocks noGrp="1"/>
          </p:cNvSpPr>
          <p:nvPr>
            <p:ph type="subTitle" idx="3"/>
          </p:nvPr>
        </p:nvSpPr>
        <p:spPr>
          <a:xfrm>
            <a:off x="1593763" y="3755350"/>
            <a:ext cx="2454000" cy="4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5096238" y="3755350"/>
            <a:ext cx="2454000" cy="47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8" name="Google Shape;58;p5"/>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59" name="Google Shape;59;p5"/>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5"/>
          <p:cNvGrpSpPr/>
          <p:nvPr/>
        </p:nvGrpSpPr>
        <p:grpSpPr>
          <a:xfrm>
            <a:off x="8527338" y="502377"/>
            <a:ext cx="209100" cy="161350"/>
            <a:chOff x="8687613" y="296775"/>
            <a:chExt cx="209100" cy="161350"/>
          </a:xfrm>
        </p:grpSpPr>
        <p:cxnSp>
          <p:nvCxnSpPr>
            <p:cNvPr id="61" name="Google Shape;61;p5"/>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62" name="Google Shape;62;p5"/>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63" name="Google Shape;63;p5"/>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64" name="Google Shape;64;p5"/>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077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a:off x="-1755350" y="-209920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7047450" y="3118750"/>
            <a:ext cx="4261500" cy="426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2187525" y="2203021"/>
            <a:ext cx="4769100" cy="143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b="1">
                <a:latin typeface="Red Hat Text"/>
                <a:ea typeface="Red Hat Text"/>
                <a:cs typeface="Red Hat Text"/>
                <a:sym typeface="Red Hat Tex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3718650" y="1166541"/>
            <a:ext cx="1706700" cy="65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atin typeface="Red Hat Text"/>
                <a:ea typeface="Red Hat Text"/>
                <a:cs typeface="Red Hat Text"/>
                <a:sym typeface="Red Hat Tex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2187525" y="3706648"/>
            <a:ext cx="4769100" cy="50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 name="Google Shape;27;p3"/>
          <p:cNvCxnSpPr/>
          <p:nvPr/>
        </p:nvCxnSpPr>
        <p:spPr>
          <a:xfrm>
            <a:off x="8631888" y="1131300"/>
            <a:ext cx="0" cy="2563800"/>
          </a:xfrm>
          <a:prstGeom prst="straightConnector1">
            <a:avLst/>
          </a:prstGeom>
          <a:noFill/>
          <a:ln w="28575" cap="rnd" cmpd="sng">
            <a:solidFill>
              <a:schemeClr val="dk1"/>
            </a:solidFill>
            <a:prstDash val="solid"/>
            <a:round/>
            <a:headEnd type="none" w="med" len="med"/>
            <a:tailEnd type="none" w="med" len="med"/>
          </a:ln>
        </p:spPr>
      </p:cxnSp>
      <p:sp>
        <p:nvSpPr>
          <p:cNvPr id="28" name="Google Shape;28;p3"/>
          <p:cNvSpPr/>
          <p:nvPr/>
        </p:nvSpPr>
        <p:spPr>
          <a:xfrm>
            <a:off x="8424600" y="375750"/>
            <a:ext cx="414600" cy="414600"/>
          </a:xfrm>
          <a:prstGeom prst="roundRect">
            <a:avLst>
              <a:gd name="adj" fmla="val 50000"/>
            </a:avLst>
          </a:prstGeom>
          <a:solidFill>
            <a:srgbClr val="8456C9">
              <a:alpha val="366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3"/>
          <p:cNvGrpSpPr/>
          <p:nvPr/>
        </p:nvGrpSpPr>
        <p:grpSpPr>
          <a:xfrm>
            <a:off x="8527338" y="502377"/>
            <a:ext cx="209100" cy="161350"/>
            <a:chOff x="8687613" y="296775"/>
            <a:chExt cx="209100" cy="161350"/>
          </a:xfrm>
        </p:grpSpPr>
        <p:cxnSp>
          <p:nvCxnSpPr>
            <p:cNvPr id="30" name="Google Shape;30;p3"/>
            <p:cNvCxnSpPr/>
            <p:nvPr/>
          </p:nvCxnSpPr>
          <p:spPr>
            <a:xfrm>
              <a:off x="8687613" y="296775"/>
              <a:ext cx="209100" cy="0"/>
            </a:xfrm>
            <a:prstGeom prst="straightConnector1">
              <a:avLst/>
            </a:prstGeom>
            <a:noFill/>
            <a:ln w="28575" cap="rnd" cmpd="sng">
              <a:solidFill>
                <a:schemeClr val="dk1"/>
              </a:solidFill>
              <a:prstDash val="solid"/>
              <a:round/>
              <a:headEnd type="none" w="med" len="med"/>
              <a:tailEnd type="none" w="med" len="med"/>
            </a:ln>
          </p:spPr>
        </p:cxnSp>
        <p:cxnSp>
          <p:nvCxnSpPr>
            <p:cNvPr id="31" name="Google Shape;31;p3"/>
            <p:cNvCxnSpPr/>
            <p:nvPr/>
          </p:nvCxnSpPr>
          <p:spPr>
            <a:xfrm>
              <a:off x="8687613" y="377450"/>
              <a:ext cx="209100" cy="0"/>
            </a:xfrm>
            <a:prstGeom prst="straightConnector1">
              <a:avLst/>
            </a:prstGeom>
            <a:noFill/>
            <a:ln w="28575" cap="rnd" cmpd="sng">
              <a:solidFill>
                <a:schemeClr val="dk1"/>
              </a:solidFill>
              <a:prstDash val="solid"/>
              <a:round/>
              <a:headEnd type="none" w="med" len="med"/>
              <a:tailEnd type="none" w="med" len="med"/>
            </a:ln>
          </p:spPr>
        </p:cxnSp>
        <p:cxnSp>
          <p:nvCxnSpPr>
            <p:cNvPr id="32" name="Google Shape;32;p3"/>
            <p:cNvCxnSpPr/>
            <p:nvPr/>
          </p:nvCxnSpPr>
          <p:spPr>
            <a:xfrm>
              <a:off x="8687613" y="458125"/>
              <a:ext cx="209100" cy="0"/>
            </a:xfrm>
            <a:prstGeom prst="straightConnector1">
              <a:avLst/>
            </a:prstGeom>
            <a:noFill/>
            <a:ln w="28575" cap="rnd" cmpd="sng">
              <a:solidFill>
                <a:schemeClr val="dk1"/>
              </a:solidFill>
              <a:prstDash val="solid"/>
              <a:round/>
              <a:headEnd type="none" w="med" len="med"/>
              <a:tailEnd type="none" w="med" len="med"/>
            </a:ln>
          </p:spPr>
        </p:cxnSp>
      </p:grpSp>
      <p:sp>
        <p:nvSpPr>
          <p:cNvPr id="33" name="Google Shape;33;p3"/>
          <p:cNvSpPr/>
          <p:nvPr/>
        </p:nvSpPr>
        <p:spPr>
          <a:xfrm>
            <a:off x="8424600" y="4036050"/>
            <a:ext cx="414600" cy="731700"/>
          </a:xfrm>
          <a:prstGeom prst="roundRect">
            <a:avLst>
              <a:gd name="adj" fmla="val 50000"/>
            </a:avLst>
          </a:prstGeom>
          <a:solidFill>
            <a:srgbClr val="8456C9">
              <a:alpha val="36610"/>
            </a:srgbClr>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583600" y="447817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5400000">
            <a:off x="8583600" y="4116225"/>
            <a:ext cx="96600" cy="209400"/>
          </a:xfrm>
          <a:prstGeom prst="chevron">
            <a:avLst>
              <a:gd name="adj" fmla="val 100000"/>
            </a:avLst>
          </a:pr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978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7" name="Group 6">
            <a:extLst>
              <a:ext uri="{FF2B5EF4-FFF2-40B4-BE49-F238E27FC236}">
                <a16:creationId xmlns:a16="http://schemas.microsoft.com/office/drawing/2014/main" id="{4FCF7BC1-2D9D-414F-B205-60DD08D9657C}"/>
              </a:ext>
            </a:extLst>
          </p:cNvPr>
          <p:cNvGrpSpPr/>
          <p:nvPr/>
        </p:nvGrpSpPr>
        <p:grpSpPr>
          <a:xfrm>
            <a:off x="5973645" y="1217106"/>
            <a:ext cx="3536284" cy="3798331"/>
            <a:chOff x="5929959" y="422156"/>
            <a:chExt cx="3536284" cy="3798331"/>
          </a:xfrm>
        </p:grpSpPr>
        <p:grpSp>
          <p:nvGrpSpPr>
            <p:cNvPr id="64" name="Google Shape;64;p12"/>
            <p:cNvGrpSpPr/>
            <p:nvPr/>
          </p:nvGrpSpPr>
          <p:grpSpPr>
            <a:xfrm>
              <a:off x="5929959" y="1012545"/>
              <a:ext cx="2627398" cy="2320951"/>
              <a:chOff x="3860746" y="1330076"/>
              <a:chExt cx="3544328" cy="3707717"/>
            </a:xfrm>
          </p:grpSpPr>
          <p:sp>
            <p:nvSpPr>
              <p:cNvPr id="65" name="Google Shape;65;p12"/>
              <p:cNvSpPr/>
              <p:nvPr/>
            </p:nvSpPr>
            <p:spPr>
              <a:xfrm>
                <a:off x="5336038" y="1330076"/>
                <a:ext cx="2069036" cy="2805427"/>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64" y="4067947"/>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513" y="1333217"/>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41" y="1340541"/>
                <a:ext cx="2069131" cy="2805391"/>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512" y="1342500"/>
                <a:ext cx="2069036" cy="2805431"/>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66" y="1375393"/>
                <a:ext cx="2018077" cy="2673886"/>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75" y="1374343"/>
                <a:ext cx="2018076" cy="2673792"/>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72;p12"/>
              <p:cNvSpPr/>
              <p:nvPr/>
            </p:nvSpPr>
            <p:spPr>
              <a:xfrm>
                <a:off x="3860746" y="3051179"/>
                <a:ext cx="3440876" cy="1986614"/>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59" y="3024890"/>
                <a:ext cx="3440916" cy="1987090"/>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53" y="380153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823" y="4164437"/>
                <a:ext cx="30861"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60" y="2994055"/>
                <a:ext cx="3440917" cy="1986623"/>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60" y="2989267"/>
                <a:ext cx="3440917" cy="1986613"/>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54" y="3136975"/>
                <a:ext cx="220550" cy="127282"/>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49" y="3211902"/>
                <a:ext cx="220526" cy="127282"/>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55" y="3287678"/>
                <a:ext cx="220519"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39" y="3361767"/>
                <a:ext cx="220519" cy="127282"/>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95" y="3436692"/>
                <a:ext cx="220565" cy="127282"/>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96" y="3511612"/>
                <a:ext cx="220519" cy="127308"/>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52" y="3586171"/>
                <a:ext cx="220565"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89" y="3661483"/>
                <a:ext cx="220565"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82" y="3736410"/>
                <a:ext cx="220519"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4038" y="3811364"/>
                <a:ext cx="220565"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839" y="3886309"/>
                <a:ext cx="220519"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95" y="3961236"/>
                <a:ext cx="220565"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423" y="4036154"/>
                <a:ext cx="220526"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73" y="4111100"/>
                <a:ext cx="283035"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54" y="3320730"/>
                <a:ext cx="220565"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71" y="3395596"/>
                <a:ext cx="220565"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88" y="3470852"/>
                <a:ext cx="220565"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705" y="3545945"/>
                <a:ext cx="220565"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75" y="3620386"/>
                <a:ext cx="220565"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92" y="3695159"/>
                <a:ext cx="220565"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709" y="3770502"/>
                <a:ext cx="220565"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727" y="3845559"/>
                <a:ext cx="220565"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44" y="3920616"/>
                <a:ext cx="220526" cy="127308"/>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736" y="3995717"/>
                <a:ext cx="220550"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63" y="4070774"/>
                <a:ext cx="220519" cy="127216"/>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71" y="4145831"/>
                <a:ext cx="220519" cy="127282"/>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52" y="3209580"/>
                <a:ext cx="283049" cy="163400"/>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87" y="4220629"/>
                <a:ext cx="313125"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316" y="3427774"/>
                <a:ext cx="220519" cy="127282"/>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91" y="3502511"/>
                <a:ext cx="220565" cy="127282"/>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54" y="3577222"/>
                <a:ext cx="220565" cy="127190"/>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58" y="4213518"/>
                <a:ext cx="220550"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85" y="4288265"/>
                <a:ext cx="220519" cy="127282"/>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79" y="4362957"/>
                <a:ext cx="220565" cy="127352"/>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524" y="4438094"/>
                <a:ext cx="220565"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58" y="3651923"/>
                <a:ext cx="253856"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99" y="4119573"/>
                <a:ext cx="253903"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215" y="3745910"/>
                <a:ext cx="738499" cy="426245"/>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205" y="3413773"/>
                <a:ext cx="220526" cy="127282"/>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41" y="3488604"/>
                <a:ext cx="220526" cy="127282"/>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72" y="3563470"/>
                <a:ext cx="220550"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430" y="3638294"/>
                <a:ext cx="220519" cy="127226"/>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81" y="3713161"/>
                <a:ext cx="220519"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418" y="3788011"/>
                <a:ext cx="220519" cy="127282"/>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53" y="3862843"/>
                <a:ext cx="220519" cy="127282"/>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308" y="3937709"/>
                <a:ext cx="220550" cy="127282"/>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64" y="4012533"/>
                <a:ext cx="220526" cy="127238"/>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86" y="4087399"/>
                <a:ext cx="220565"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623" y="4161864"/>
                <a:ext cx="220565" cy="127286"/>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59" y="4237112"/>
                <a:ext cx="221040"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611" y="3282387"/>
                <a:ext cx="318482" cy="183801"/>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45" y="3449222"/>
                <a:ext cx="220565"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81" y="3523692"/>
                <a:ext cx="220526" cy="127282"/>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102" y="3598904"/>
                <a:ext cx="220519" cy="127282"/>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930" y="3673726"/>
                <a:ext cx="220519"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533" y="3748768"/>
                <a:ext cx="220336"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131" y="3823408"/>
                <a:ext cx="220565" cy="127282"/>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67" y="3898232"/>
                <a:ext cx="220565"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403" y="3973082"/>
                <a:ext cx="220526" cy="127282"/>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634" y="4047914"/>
                <a:ext cx="220519" cy="126980"/>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51" y="4122745"/>
                <a:ext cx="220519"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56" y="4197587"/>
                <a:ext cx="220526" cy="127282"/>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53" y="4272453"/>
                <a:ext cx="380991" cy="219908"/>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71" y="3355157"/>
                <a:ext cx="253903"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701" y="3087536"/>
                <a:ext cx="1926014" cy="1111654"/>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319" y="3792643"/>
                <a:ext cx="1451809" cy="838158"/>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308" y="3802751"/>
                <a:ext cx="1449906" cy="828050"/>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328" y="2993536"/>
                <a:ext cx="1867961" cy="1123831"/>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436" y="1596351"/>
                <a:ext cx="657235" cy="440905"/>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69" y="1725606"/>
                <a:ext cx="490073" cy="322283"/>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69" y="1809562"/>
                <a:ext cx="490073" cy="322195"/>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70" y="1893476"/>
                <a:ext cx="401292"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435" y="2477551"/>
                <a:ext cx="657235" cy="440924"/>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70" y="2606860"/>
                <a:ext cx="490072" cy="322275"/>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70" y="2690776"/>
                <a:ext cx="490072" cy="322284"/>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70" y="2774731"/>
                <a:ext cx="401292" cy="271153"/>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72" y="2971613"/>
                <a:ext cx="893450" cy="828869"/>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70" y="2024445"/>
                <a:ext cx="630465" cy="733621"/>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78" y="3011810"/>
                <a:ext cx="893451" cy="788957"/>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67" y="3003143"/>
                <a:ext cx="9526" cy="483870"/>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340" y="3309181"/>
                <a:ext cx="9526" cy="335662"/>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78" y="2971934"/>
                <a:ext cx="893355"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9798236">
                <a:off x="6627869" y="2973384"/>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9809977">
                <a:off x="7183596" y="3143049"/>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9809977">
                <a:off x="6913619" y="3282362"/>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9809977">
                <a:off x="6286657" y="3000528"/>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3016" y="2328197"/>
                <a:ext cx="55633" cy="226129"/>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316" y="2193893"/>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97" y="2326194"/>
                <a:ext cx="55626" cy="374241"/>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98" y="2430589"/>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226" y="2662904"/>
                <a:ext cx="55633"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515" y="2392923"/>
                <a:ext cx="55722" cy="501819"/>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66" y="2830405"/>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2" y="2836025"/>
                <a:ext cx="55728"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7603421" y="3179636"/>
              <a:ext cx="1835331" cy="941701"/>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630912" y="3164253"/>
              <a:ext cx="1835331" cy="941701"/>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630912" y="3158709"/>
              <a:ext cx="1835331" cy="941701"/>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8593249" y="3176067"/>
              <a:ext cx="681405" cy="349606"/>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8529510" y="3228683"/>
              <a:ext cx="650627" cy="333848"/>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8480087" y="3257164"/>
              <a:ext cx="650627" cy="333848"/>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8430740" y="3285721"/>
              <a:ext cx="650627" cy="333848"/>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918535" y="2812593"/>
              <a:ext cx="681327" cy="349606"/>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8004744" y="3529511"/>
              <a:ext cx="608210" cy="312118"/>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955321" y="3557489"/>
              <a:ext cx="596726" cy="306148"/>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905974" y="3581622"/>
              <a:ext cx="509159" cy="261301"/>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8199085" y="3324244"/>
              <a:ext cx="345896" cy="177441"/>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8416956" y="3449978"/>
              <a:ext cx="345896" cy="177510"/>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634829" y="3575782"/>
              <a:ext cx="345896" cy="177510"/>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7304666" y="436869"/>
              <a:ext cx="168125" cy="21844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7317095" y="422156"/>
              <a:ext cx="80530" cy="88193"/>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7332443" y="528224"/>
              <a:ext cx="99335" cy="9880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7167051" y="584886"/>
              <a:ext cx="187461" cy="237157"/>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7304249" y="570591"/>
              <a:ext cx="144806" cy="16974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7329397" y="432328"/>
              <a:ext cx="106527" cy="116624"/>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7333613" y="429190"/>
              <a:ext cx="106948" cy="89453"/>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7208437" y="1070411"/>
              <a:ext cx="84102" cy="57011"/>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7208799" y="1081729"/>
              <a:ext cx="83720" cy="45719"/>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7167409" y="1043066"/>
              <a:ext cx="76984" cy="53000"/>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7167753" y="1050420"/>
              <a:ext cx="76679" cy="45719"/>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7195244" y="765207"/>
              <a:ext cx="183317" cy="280986"/>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7243982" y="768071"/>
              <a:ext cx="182504" cy="30424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7185388" y="828319"/>
              <a:ext cx="272919" cy="2232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7391632" y="601484"/>
              <a:ext cx="94847" cy="295508"/>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7409754" y="575031"/>
              <a:ext cx="57348" cy="64818"/>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7300106" y="558467"/>
              <a:ext cx="49056" cy="4577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6294902" y="1065421"/>
              <a:ext cx="354711" cy="951274"/>
              <a:chOff x="5678222" y="1151389"/>
              <a:chExt cx="345800" cy="1043515"/>
            </a:xfrm>
          </p:grpSpPr>
          <p:sp>
            <p:nvSpPr>
              <p:cNvPr id="204" name="Google Shape;204;p12"/>
              <p:cNvSpPr/>
              <p:nvPr/>
            </p:nvSpPr>
            <p:spPr>
              <a:xfrm>
                <a:off x="5678222" y="1995258"/>
                <a:ext cx="345800" cy="199646"/>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743" y="1153722"/>
                <a:ext cx="174080" cy="25492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719" y="1337061"/>
                <a:ext cx="32518" cy="188361"/>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265" y="1151389"/>
                <a:ext cx="83139" cy="102664"/>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98" y="1263506"/>
                <a:ext cx="102899" cy="115089"/>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87" y="1300515"/>
                <a:ext cx="149920" cy="172168"/>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327" y="1159609"/>
                <a:ext cx="110824" cy="136346"/>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84" y="1158876"/>
                <a:ext cx="110780"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344" y="1323728"/>
                <a:ext cx="74472" cy="246225"/>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135" y="2061815"/>
                <a:ext cx="86996"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80" y="2082986"/>
                <a:ext cx="86564"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92" y="2047118"/>
                <a:ext cx="79863"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938" y="2067451"/>
                <a:ext cx="79630"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80" y="1472925"/>
                <a:ext cx="170456" cy="595564"/>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614" y="1458914"/>
                <a:ext cx="181540" cy="396090"/>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80" y="1321181"/>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6975552" y="2745082"/>
              <a:ext cx="844494" cy="1156778"/>
              <a:chOff x="5490212" y="3555471"/>
              <a:chExt cx="823272" cy="1268944"/>
            </a:xfrm>
          </p:grpSpPr>
          <p:sp>
            <p:nvSpPr>
              <p:cNvPr id="222" name="Google Shape;222;p12"/>
              <p:cNvSpPr/>
              <p:nvPr/>
            </p:nvSpPr>
            <p:spPr>
              <a:xfrm>
                <a:off x="5967687" y="4624770"/>
                <a:ext cx="345797" cy="19964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60" y="3957900"/>
                <a:ext cx="68002" cy="244679"/>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97" y="4720124"/>
                <a:ext cx="99121"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200" y="4729477"/>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49" y="465683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84" y="4665738"/>
                <a:ext cx="93872" cy="45067"/>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95" y="4151326"/>
                <a:ext cx="190444" cy="586344"/>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108" y="4151326"/>
                <a:ext cx="189541" cy="327895"/>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905" y="3797339"/>
                <a:ext cx="128418" cy="206863"/>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125" y="3981481"/>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41" y="3956232"/>
                <a:ext cx="153238" cy="219093"/>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88" y="4001347"/>
                <a:ext cx="295000"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66" y="3988984"/>
                <a:ext cx="80629" cy="8380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500" y="3797297"/>
                <a:ext cx="160811" cy="262955"/>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212" y="4381158"/>
                <a:ext cx="345797" cy="19964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85" y="4455864"/>
                <a:ext cx="98302"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98" y="4480920"/>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73" y="4417818"/>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58" y="4441473"/>
                <a:ext cx="97784" cy="51041"/>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73" y="3979225"/>
                <a:ext cx="169291" cy="484806"/>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92" y="3677051"/>
                <a:ext cx="108255" cy="105707"/>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714" y="3702030"/>
                <a:ext cx="153815" cy="302135"/>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61" y="3691514"/>
                <a:ext cx="175495" cy="353956"/>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36" y="3567797"/>
                <a:ext cx="116875" cy="142091"/>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53" y="3555471"/>
                <a:ext cx="123226"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229" y="3761580"/>
                <a:ext cx="157579" cy="270891"/>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924" y="3844280"/>
                <a:ext cx="182423" cy="245288"/>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85" y="3997956"/>
                <a:ext cx="92795"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82" y="3969141"/>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76" y="3692051"/>
                <a:ext cx="56694" cy="8252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5"/>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914308" y="889094"/>
              <a:ext cx="139106" cy="242858"/>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926543" y="1497650"/>
              <a:ext cx="95700" cy="65894"/>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927373" y="1517758"/>
              <a:ext cx="95294" cy="45719"/>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814583" y="1432405"/>
              <a:ext cx="95679" cy="6345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814820" y="1451048"/>
              <a:ext cx="95244" cy="45719"/>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838010" y="1140898"/>
              <a:ext cx="335124" cy="360034"/>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8034659" y="849988"/>
              <a:ext cx="105431" cy="91158"/>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998476" y="883933"/>
              <a:ext cx="171075" cy="296741"/>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8030553" y="749343"/>
              <a:ext cx="113616" cy="12294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8034691" y="735847"/>
              <a:ext cx="119900" cy="10530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980756" y="862392"/>
              <a:ext cx="55227" cy="71435"/>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8411215" y="3324197"/>
              <a:ext cx="554444" cy="28455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8441554" y="3253537"/>
              <a:ext cx="481876" cy="165272"/>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8411245" y="3376635"/>
              <a:ext cx="45719" cy="75322"/>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915602" y="3377051"/>
              <a:ext cx="45719" cy="74905"/>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8458993" y="3303796"/>
              <a:ext cx="461508" cy="236726"/>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8431806" y="3434873"/>
              <a:ext cx="504154" cy="160740"/>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8411246" y="3245383"/>
              <a:ext cx="554388" cy="28460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9798236">
              <a:off x="8080590" y="3712452"/>
              <a:ext cx="60875" cy="93635"/>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8369133" y="3506160"/>
              <a:ext cx="152716" cy="7837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8404239" y="3528133"/>
              <a:ext cx="116704" cy="9684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8082648" y="3567851"/>
              <a:ext cx="353708" cy="231665"/>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9798236">
              <a:off x="8080590" y="3712452"/>
              <a:ext cx="60875" cy="93635"/>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730096" y="4038603"/>
              <a:ext cx="354489" cy="18188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962360" y="3419456"/>
              <a:ext cx="81284" cy="157239"/>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973478" y="3342950"/>
              <a:ext cx="58430" cy="99915"/>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782063" y="4097945"/>
              <a:ext cx="126050" cy="62827"/>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782069" y="4108667"/>
              <a:ext cx="123930" cy="5233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871922" y="4057630"/>
              <a:ext cx="126050" cy="62858"/>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871930" y="4068382"/>
              <a:ext cx="123930" cy="5233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815080" y="3648637"/>
              <a:ext cx="184311" cy="46238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841305" y="3206346"/>
              <a:ext cx="133780" cy="19028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813811" y="3364854"/>
              <a:ext cx="205731" cy="302750"/>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617595" y="3394781"/>
              <a:ext cx="261210" cy="180840"/>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803811" y="3382971"/>
              <a:ext cx="79482" cy="103394"/>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841114" y="3191054"/>
              <a:ext cx="129695" cy="127038"/>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7161429" y="690429"/>
              <a:ext cx="271378" cy="182780"/>
              <a:chOff x="6621096" y="1452181"/>
              <a:chExt cx="330903" cy="250783"/>
            </a:xfrm>
          </p:grpSpPr>
          <p:sp>
            <p:nvSpPr>
              <p:cNvPr id="290" name="Google Shape;290;p12"/>
              <p:cNvSpPr/>
              <p:nvPr/>
            </p:nvSpPr>
            <p:spPr>
              <a:xfrm>
                <a:off x="6648798" y="1521517"/>
                <a:ext cx="303200"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19" y="1564668"/>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90" y="1584673"/>
                <a:ext cx="303209" cy="118291"/>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6" y="1454085"/>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827108" y="1077553"/>
              <a:ext cx="271378" cy="182780"/>
              <a:chOff x="6621096" y="1452181"/>
              <a:chExt cx="330903" cy="250783"/>
            </a:xfrm>
          </p:grpSpPr>
          <p:sp>
            <p:nvSpPr>
              <p:cNvPr id="296" name="Google Shape;296;p12"/>
              <p:cNvSpPr/>
              <p:nvPr/>
            </p:nvSpPr>
            <p:spPr>
              <a:xfrm>
                <a:off x="6648798" y="1521517"/>
                <a:ext cx="303200"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19" y="1564668"/>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90" y="1584673"/>
                <a:ext cx="303209" cy="118291"/>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6" y="1454085"/>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8067789" y="940001"/>
              <a:ext cx="129536" cy="321899"/>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8126207" y="914733"/>
              <a:ext cx="74600" cy="8990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408540" y="2131052"/>
              <a:ext cx="800480" cy="1090286"/>
              <a:chOff x="3975541" y="3303937"/>
              <a:chExt cx="780362" cy="1196004"/>
            </a:xfrm>
          </p:grpSpPr>
          <p:sp>
            <p:nvSpPr>
              <p:cNvPr id="304" name="Google Shape;304;p12"/>
              <p:cNvSpPr/>
              <p:nvPr/>
            </p:nvSpPr>
            <p:spPr>
              <a:xfrm>
                <a:off x="4158614" y="4226676"/>
                <a:ext cx="285979" cy="16512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94" y="4094475"/>
                <a:ext cx="285979" cy="16512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24" y="3303937"/>
                <a:ext cx="285979" cy="165050"/>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24" y="3386410"/>
                <a:ext cx="143028" cy="82585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24" y="3386410"/>
                <a:ext cx="143028" cy="82585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62" y="3386410"/>
                <a:ext cx="142952" cy="82585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55" y="3675104"/>
                <a:ext cx="285979" cy="165202"/>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55" y="3757654"/>
                <a:ext cx="143028" cy="577522"/>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55" y="3757654"/>
                <a:ext cx="143028" cy="577522"/>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92" y="3757654"/>
                <a:ext cx="142951" cy="577522"/>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41" y="4334815"/>
                <a:ext cx="285979" cy="16512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24" y="4067214"/>
                <a:ext cx="285979" cy="16512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24" y="4149688"/>
                <a:ext cx="143028" cy="319279"/>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24" y="4149688"/>
                <a:ext cx="143028" cy="319279"/>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61" y="4149687"/>
                <a:ext cx="142952" cy="319279"/>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27" y="3443619"/>
                <a:ext cx="123402" cy="242675"/>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203" y="4013524"/>
                <a:ext cx="85271"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71" y="4035153"/>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51" y="3953928"/>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96" y="3974383"/>
                <a:ext cx="84924"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28" y="3662169"/>
                <a:ext cx="298029" cy="360531"/>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58" y="3421135"/>
                <a:ext cx="93729" cy="91217"/>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611" y="3433959"/>
                <a:ext cx="151659" cy="296672"/>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80" y="3326722"/>
                <a:ext cx="101093" cy="122958"/>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508" y="3315753"/>
                <a:ext cx="106606" cy="10544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57" y="3434538"/>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79" y="3621418"/>
                <a:ext cx="239006"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39" y="3483479"/>
                <a:ext cx="114539" cy="321871"/>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9"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40" name="TextBox 339">
            <a:extLst>
              <a:ext uri="{FF2B5EF4-FFF2-40B4-BE49-F238E27FC236}">
                <a16:creationId xmlns:a16="http://schemas.microsoft.com/office/drawing/2014/main" id="{22CB8175-DFB1-422E-87E8-9B36356A6711}"/>
              </a:ext>
            </a:extLst>
          </p:cNvPr>
          <p:cNvSpPr txBox="1"/>
          <p:nvPr/>
        </p:nvSpPr>
        <p:spPr>
          <a:xfrm>
            <a:off x="1" y="76385"/>
            <a:ext cx="9160822" cy="830997"/>
          </a:xfrm>
          <a:prstGeom prst="rect">
            <a:avLst/>
          </a:prstGeom>
          <a:noFill/>
        </p:spPr>
        <p:txBody>
          <a:bodyPr wrap="square">
            <a:spAutoFit/>
          </a:bodyPr>
          <a:lstStyle/>
          <a:p>
            <a:pPr algn="ctr"/>
            <a:r>
              <a:rPr lang="en-US" sz="1600" b="1" i="0" cap="all" dirty="0">
                <a:solidFill>
                  <a:srgbClr val="A80707"/>
                </a:solidFill>
                <a:effectLst/>
                <a:latin typeface="Book Antiqua" panose="02040602050305030304" pitchFamily="18" charset="0"/>
              </a:rPr>
              <a:t>DR. D. Y. PATIL INSTITUTE OF TECHNOLOGY</a:t>
            </a:r>
          </a:p>
          <a:p>
            <a:pPr algn="ctr"/>
            <a:r>
              <a:rPr lang="en-US" sz="1600" b="0" i="0" dirty="0">
                <a:solidFill>
                  <a:srgbClr val="A80707"/>
                </a:solidFill>
                <a:effectLst/>
                <a:latin typeface="Book Antiqua" panose="02040602050305030304" pitchFamily="18" charset="0"/>
              </a:rPr>
              <a:t>(formerly Dr. D. Y. Patil Institute of Engineering and Technology)</a:t>
            </a:r>
          </a:p>
          <a:p>
            <a:pPr algn="ctr"/>
            <a:r>
              <a:rPr lang="en-US" sz="1600" b="0" i="0" dirty="0">
                <a:solidFill>
                  <a:srgbClr val="A80707"/>
                </a:solidFill>
                <a:effectLst/>
                <a:latin typeface="Book Antiqua" panose="02040602050305030304" pitchFamily="18" charset="0"/>
              </a:rPr>
              <a:t>Sant Tukaram Nagar, Pimpri, Pune.</a:t>
            </a:r>
          </a:p>
        </p:txBody>
      </p:sp>
      <p:pic>
        <p:nvPicPr>
          <p:cNvPr id="1026" name="Picture 2" descr="DPU">
            <a:extLst>
              <a:ext uri="{FF2B5EF4-FFF2-40B4-BE49-F238E27FC236}">
                <a16:creationId xmlns:a16="http://schemas.microsoft.com/office/drawing/2014/main" id="{7C0879C1-B0D4-42EE-8007-D50B957E3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97" y="234472"/>
            <a:ext cx="909428" cy="272342"/>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340">
            <a:extLst>
              <a:ext uri="{FF2B5EF4-FFF2-40B4-BE49-F238E27FC236}">
                <a16:creationId xmlns:a16="http://schemas.microsoft.com/office/drawing/2014/main" id="{05C96788-0050-4AF8-A9A3-CF4777EBB79E}"/>
              </a:ext>
            </a:extLst>
          </p:cNvPr>
          <p:cNvPicPr>
            <a:picLocks noChangeAspect="1"/>
          </p:cNvPicPr>
          <p:nvPr/>
        </p:nvPicPr>
        <p:blipFill>
          <a:blip r:embed="rId4"/>
          <a:stretch>
            <a:fillRect/>
          </a:stretch>
        </p:blipFill>
        <p:spPr>
          <a:xfrm>
            <a:off x="1749440" y="1338670"/>
            <a:ext cx="5119857" cy="2478957"/>
          </a:xfrm>
          <a:prstGeom prst="rect">
            <a:avLst/>
          </a:prstGeom>
        </p:spPr>
      </p:pic>
      <p:sp>
        <p:nvSpPr>
          <p:cNvPr id="342" name="Google Shape;243;p34">
            <a:extLst>
              <a:ext uri="{FF2B5EF4-FFF2-40B4-BE49-F238E27FC236}">
                <a16:creationId xmlns:a16="http://schemas.microsoft.com/office/drawing/2014/main" id="{3F397985-09D6-485B-8DE4-067460C76369}"/>
              </a:ext>
            </a:extLst>
          </p:cNvPr>
          <p:cNvSpPr/>
          <p:nvPr/>
        </p:nvSpPr>
        <p:spPr>
          <a:xfrm>
            <a:off x="1853608" y="1711074"/>
            <a:ext cx="1316749" cy="691935"/>
          </a:xfrm>
          <a:prstGeom prst="rect">
            <a:avLst/>
          </a:prstGeom>
        </p:spPr>
        <p:txBody>
          <a:bodyPr>
            <a:prstTxWarp prst="textPlain">
              <a:avLst/>
            </a:prstTxWarp>
          </a:bodyPr>
          <a:lstStyle/>
          <a:p>
            <a:pPr lvl="0" algn="ctr"/>
            <a:r>
              <a:rPr b="1" i="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ebas Neue"/>
              </a:rPr>
              <a:t>DAT</a:t>
            </a:r>
            <a:r>
              <a:rPr lang="en-IN" b="1" i="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Bebas Neue"/>
              </a:rPr>
              <a:t>A</a:t>
            </a:r>
            <a:endParaRPr b="0" i="0" dirty="0">
              <a:ln w="9525" cap="flat" cmpd="sng">
                <a:solidFill>
                  <a:schemeClr val="dk1"/>
                </a:solidFill>
                <a:prstDash val="solid"/>
                <a:round/>
                <a:headEnd type="none" w="sm" len="sm"/>
                <a:tailEnd type="none" w="sm" len="sm"/>
              </a:ln>
              <a:noFill/>
              <a:latin typeface="Bebas Neue"/>
            </a:endParaRPr>
          </a:p>
        </p:txBody>
      </p:sp>
      <p:sp>
        <p:nvSpPr>
          <p:cNvPr id="344" name="TextBox 343">
            <a:extLst>
              <a:ext uri="{FF2B5EF4-FFF2-40B4-BE49-F238E27FC236}">
                <a16:creationId xmlns:a16="http://schemas.microsoft.com/office/drawing/2014/main" id="{DBEC283D-FD41-4333-BA39-52220674861A}"/>
              </a:ext>
            </a:extLst>
          </p:cNvPr>
          <p:cNvSpPr txBox="1"/>
          <p:nvPr/>
        </p:nvSpPr>
        <p:spPr>
          <a:xfrm>
            <a:off x="79086" y="3335810"/>
            <a:ext cx="4628706"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w="0"/>
                <a:solidFill>
                  <a:schemeClr val="tx2">
                    <a:lumMod val="10000"/>
                  </a:schemeClr>
                </a:solidFill>
                <a:effectLst>
                  <a:outerShdw blurRad="50800" dist="38100" dir="2700000" algn="tl" rotWithShape="0">
                    <a:prstClr val="black">
                      <a:alpha val="40000"/>
                    </a:prstClr>
                  </a:outerShdw>
                </a:effectLst>
                <a:uLnTx/>
                <a:uFillTx/>
                <a:latin typeface="Edwardian Script ITC" panose="030303020407070D0804" pitchFamily="66" charset="0"/>
                <a:ea typeface="+mn-ea"/>
                <a:cs typeface="Arial"/>
                <a:sym typeface="Arial"/>
              </a:rPr>
              <a:t>Presented by</a:t>
            </a:r>
          </a:p>
        </p:txBody>
      </p:sp>
      <p:sp>
        <p:nvSpPr>
          <p:cNvPr id="345" name="TextBox 344">
            <a:extLst>
              <a:ext uri="{FF2B5EF4-FFF2-40B4-BE49-F238E27FC236}">
                <a16:creationId xmlns:a16="http://schemas.microsoft.com/office/drawing/2014/main" id="{297766EA-DB8C-4517-88CB-F85274FB13D1}"/>
              </a:ext>
            </a:extLst>
          </p:cNvPr>
          <p:cNvSpPr txBox="1"/>
          <p:nvPr/>
        </p:nvSpPr>
        <p:spPr>
          <a:xfrm>
            <a:off x="591560" y="4064121"/>
            <a:ext cx="3296093" cy="307777"/>
          </a:xfrm>
          <a:prstGeom prst="rect">
            <a:avLst/>
          </a:prstGeom>
          <a:noFill/>
        </p:spPr>
        <p:txBody>
          <a:bodyPr wrap="square">
            <a:spAutoFit/>
          </a:bodyPr>
          <a:lstStyle/>
          <a:p>
            <a:r>
              <a:rPr lang="pl-PL" b="1" dirty="0">
                <a:solidFill>
                  <a:schemeClr val="tx2">
                    <a:lumMod val="10000"/>
                  </a:schemeClr>
                </a:solidFill>
                <a:latin typeface="Bodoni MT" panose="02070603080606020203" pitchFamily="18" charset="0"/>
              </a:rPr>
              <a:t>SAI&amp;D0</a:t>
            </a:r>
            <a:r>
              <a:rPr lang="en-IN" b="1" dirty="0">
                <a:solidFill>
                  <a:schemeClr val="tx2">
                    <a:lumMod val="10000"/>
                  </a:schemeClr>
                </a:solidFill>
                <a:latin typeface="Bodoni MT" panose="02070603080606020203" pitchFamily="18" charset="0"/>
              </a:rPr>
              <a:t>2</a:t>
            </a:r>
            <a:r>
              <a:rPr lang="pl-PL" b="1" dirty="0">
                <a:solidFill>
                  <a:schemeClr val="tx2">
                    <a:lumMod val="10000"/>
                  </a:schemeClr>
                </a:solidFill>
                <a:latin typeface="Bodoni MT" panose="02070603080606020203" pitchFamily="18" charset="0"/>
              </a:rPr>
              <a:t> </a:t>
            </a:r>
            <a:r>
              <a:rPr lang="en-US" b="1" dirty="0">
                <a:solidFill>
                  <a:schemeClr val="tx2">
                    <a:lumMod val="10000"/>
                  </a:schemeClr>
                </a:solidFill>
                <a:latin typeface="Bodoni MT" panose="02070603080606020203" pitchFamily="18" charset="0"/>
              </a:rPr>
              <a:t> Prathamesh Patil</a:t>
            </a:r>
            <a:r>
              <a:rPr lang="pl-PL" b="1" dirty="0">
                <a:solidFill>
                  <a:schemeClr val="tx2">
                    <a:lumMod val="10000"/>
                  </a:schemeClr>
                </a:solidFill>
                <a:latin typeface="Bodoni MT" panose="02070603080606020203" pitchFamily="18" charset="0"/>
              </a:rPr>
              <a:t> </a:t>
            </a:r>
            <a:endParaRPr lang="en-IN" b="1" dirty="0">
              <a:solidFill>
                <a:schemeClr val="tx2">
                  <a:lumMod val="10000"/>
                </a:schemeClr>
              </a:solidFill>
              <a:latin typeface="Bodoni MT" panose="02070603080606020203" pitchFamily="18" charset="0"/>
            </a:endParaRPr>
          </a:p>
        </p:txBody>
      </p:sp>
      <p:sp>
        <p:nvSpPr>
          <p:cNvPr id="346" name="TextBox 345">
            <a:extLst>
              <a:ext uri="{FF2B5EF4-FFF2-40B4-BE49-F238E27FC236}">
                <a16:creationId xmlns:a16="http://schemas.microsoft.com/office/drawing/2014/main" id="{4BBC651A-9258-447E-B9BC-28FCDA0E28A3}"/>
              </a:ext>
            </a:extLst>
          </p:cNvPr>
          <p:cNvSpPr txBox="1"/>
          <p:nvPr/>
        </p:nvSpPr>
        <p:spPr>
          <a:xfrm>
            <a:off x="576085" y="4270128"/>
            <a:ext cx="3296093" cy="307777"/>
          </a:xfrm>
          <a:prstGeom prst="rect">
            <a:avLst/>
          </a:prstGeom>
          <a:noFill/>
        </p:spPr>
        <p:txBody>
          <a:bodyPr wrap="square">
            <a:spAutoFit/>
          </a:bodyPr>
          <a:lstStyle/>
          <a:p>
            <a:r>
              <a:rPr lang="pl-PL" b="1" dirty="0">
                <a:solidFill>
                  <a:schemeClr val="tx2">
                    <a:lumMod val="10000"/>
                  </a:schemeClr>
                </a:solidFill>
                <a:latin typeface="Bodoni MT" panose="02070603080606020203" pitchFamily="18" charset="0"/>
              </a:rPr>
              <a:t>SAI&amp;D0</a:t>
            </a:r>
            <a:r>
              <a:rPr lang="en-IN" b="1" dirty="0">
                <a:solidFill>
                  <a:schemeClr val="tx2">
                    <a:lumMod val="10000"/>
                  </a:schemeClr>
                </a:solidFill>
                <a:latin typeface="Bodoni MT" panose="02070603080606020203" pitchFamily="18" charset="0"/>
              </a:rPr>
              <a:t>7</a:t>
            </a:r>
            <a:r>
              <a:rPr lang="pl-PL" b="1" dirty="0">
                <a:solidFill>
                  <a:schemeClr val="tx2">
                    <a:lumMod val="10000"/>
                  </a:schemeClr>
                </a:solidFill>
                <a:latin typeface="Bodoni MT" panose="02070603080606020203" pitchFamily="18" charset="0"/>
              </a:rPr>
              <a:t> </a:t>
            </a:r>
            <a:r>
              <a:rPr lang="en-US" b="1" dirty="0">
                <a:solidFill>
                  <a:schemeClr val="tx2">
                    <a:lumMod val="10000"/>
                  </a:schemeClr>
                </a:solidFill>
                <a:latin typeface="Bodoni MT" panose="02070603080606020203" pitchFamily="18" charset="0"/>
              </a:rPr>
              <a:t> Ganesh Jagzap</a:t>
            </a:r>
            <a:r>
              <a:rPr lang="pl-PL" b="1" dirty="0">
                <a:solidFill>
                  <a:schemeClr val="tx2">
                    <a:lumMod val="10000"/>
                  </a:schemeClr>
                </a:solidFill>
                <a:latin typeface="Bodoni MT" panose="02070603080606020203" pitchFamily="18" charset="0"/>
              </a:rPr>
              <a:t> </a:t>
            </a:r>
            <a:endParaRPr lang="en-IN" b="1" dirty="0">
              <a:solidFill>
                <a:schemeClr val="tx2">
                  <a:lumMod val="10000"/>
                </a:schemeClr>
              </a:solidFill>
              <a:latin typeface="Bodoni MT" panose="02070603080606020203" pitchFamily="18" charset="0"/>
            </a:endParaRPr>
          </a:p>
        </p:txBody>
      </p:sp>
      <p:sp>
        <p:nvSpPr>
          <p:cNvPr id="347" name="TextBox 346">
            <a:extLst>
              <a:ext uri="{FF2B5EF4-FFF2-40B4-BE49-F238E27FC236}">
                <a16:creationId xmlns:a16="http://schemas.microsoft.com/office/drawing/2014/main" id="{FBDA07BA-F063-4D33-AD2E-04B4ABE1F554}"/>
              </a:ext>
            </a:extLst>
          </p:cNvPr>
          <p:cNvSpPr txBox="1"/>
          <p:nvPr/>
        </p:nvSpPr>
        <p:spPr>
          <a:xfrm>
            <a:off x="576084" y="4476135"/>
            <a:ext cx="3296093" cy="307777"/>
          </a:xfrm>
          <a:prstGeom prst="rect">
            <a:avLst/>
          </a:prstGeom>
          <a:noFill/>
        </p:spPr>
        <p:txBody>
          <a:bodyPr wrap="square">
            <a:spAutoFit/>
          </a:bodyPr>
          <a:lstStyle/>
          <a:p>
            <a:r>
              <a:rPr lang="pl-PL" b="1" dirty="0">
                <a:solidFill>
                  <a:schemeClr val="tx2">
                    <a:lumMod val="10000"/>
                  </a:schemeClr>
                </a:solidFill>
                <a:latin typeface="Bodoni MT" panose="02070603080606020203" pitchFamily="18" charset="0"/>
              </a:rPr>
              <a:t>SAI&amp;D08 </a:t>
            </a:r>
            <a:r>
              <a:rPr lang="en-US" b="1" dirty="0">
                <a:solidFill>
                  <a:schemeClr val="tx2">
                    <a:lumMod val="10000"/>
                  </a:schemeClr>
                </a:solidFill>
                <a:latin typeface="Bodoni MT" panose="02070603080606020203" pitchFamily="18" charset="0"/>
              </a:rPr>
              <a:t> Jay Sawant</a:t>
            </a:r>
            <a:r>
              <a:rPr lang="pl-PL" b="1" dirty="0">
                <a:solidFill>
                  <a:schemeClr val="tx2">
                    <a:lumMod val="10000"/>
                  </a:schemeClr>
                </a:solidFill>
                <a:latin typeface="Bodoni MT" panose="02070603080606020203" pitchFamily="18" charset="0"/>
              </a:rPr>
              <a:t> </a:t>
            </a:r>
            <a:endParaRPr lang="en-IN" b="1" dirty="0">
              <a:solidFill>
                <a:schemeClr val="tx2">
                  <a:lumMod val="10000"/>
                </a:schemeClr>
              </a:solidFill>
              <a:latin typeface="Bodoni MT" panose="02070603080606020203" pitchFamily="18" charset="0"/>
            </a:endParaRPr>
          </a:p>
        </p:txBody>
      </p:sp>
      <p:sp>
        <p:nvSpPr>
          <p:cNvPr id="348" name="TextBox 347">
            <a:extLst>
              <a:ext uri="{FF2B5EF4-FFF2-40B4-BE49-F238E27FC236}">
                <a16:creationId xmlns:a16="http://schemas.microsoft.com/office/drawing/2014/main" id="{C909AD19-A5C0-4E04-8042-7974C668AA48}"/>
              </a:ext>
            </a:extLst>
          </p:cNvPr>
          <p:cNvSpPr txBox="1"/>
          <p:nvPr/>
        </p:nvSpPr>
        <p:spPr>
          <a:xfrm>
            <a:off x="551358" y="4707660"/>
            <a:ext cx="3296093" cy="307777"/>
          </a:xfrm>
          <a:prstGeom prst="rect">
            <a:avLst/>
          </a:prstGeom>
          <a:noFill/>
        </p:spPr>
        <p:txBody>
          <a:bodyPr wrap="square">
            <a:spAutoFit/>
          </a:bodyPr>
          <a:lstStyle/>
          <a:p>
            <a:r>
              <a:rPr lang="pl-PL" b="1" dirty="0">
                <a:solidFill>
                  <a:schemeClr val="tx2">
                    <a:lumMod val="10000"/>
                  </a:schemeClr>
                </a:solidFill>
                <a:latin typeface="Bodoni MT" panose="02070603080606020203" pitchFamily="18" charset="0"/>
              </a:rPr>
              <a:t>SAI&amp;D0</a:t>
            </a:r>
            <a:r>
              <a:rPr lang="en-IN" b="1" dirty="0">
                <a:solidFill>
                  <a:schemeClr val="tx2">
                    <a:lumMod val="10000"/>
                  </a:schemeClr>
                </a:solidFill>
                <a:latin typeface="Bodoni MT" panose="02070603080606020203" pitchFamily="18" charset="0"/>
              </a:rPr>
              <a:t>9</a:t>
            </a:r>
            <a:r>
              <a:rPr lang="pl-PL" b="1" dirty="0">
                <a:solidFill>
                  <a:schemeClr val="tx2">
                    <a:lumMod val="10000"/>
                  </a:schemeClr>
                </a:solidFill>
                <a:latin typeface="Bodoni MT" panose="02070603080606020203" pitchFamily="18" charset="0"/>
              </a:rPr>
              <a:t> </a:t>
            </a:r>
            <a:r>
              <a:rPr lang="en-US" b="1" dirty="0">
                <a:solidFill>
                  <a:schemeClr val="tx2">
                    <a:lumMod val="10000"/>
                  </a:schemeClr>
                </a:solidFill>
                <a:latin typeface="Bodoni MT" panose="02070603080606020203" pitchFamily="18" charset="0"/>
              </a:rPr>
              <a:t> Atharv Wankhede</a:t>
            </a:r>
            <a:r>
              <a:rPr lang="pl-PL" b="1" dirty="0">
                <a:solidFill>
                  <a:schemeClr val="tx2">
                    <a:lumMod val="10000"/>
                  </a:schemeClr>
                </a:solidFill>
                <a:latin typeface="Bodoni MT" panose="02070603080606020203" pitchFamily="18" charset="0"/>
              </a:rPr>
              <a:t> </a:t>
            </a:r>
            <a:endParaRPr lang="en-IN" b="1" dirty="0">
              <a:solidFill>
                <a:schemeClr val="tx2">
                  <a:lumMod val="10000"/>
                </a:schemeClr>
              </a:solidFill>
              <a:latin typeface="Bodoni MT" panose="02070603080606020203" pitchFamily="18" charset="0"/>
            </a:endParaRPr>
          </a:p>
        </p:txBody>
      </p:sp>
      <p:grpSp>
        <p:nvGrpSpPr>
          <p:cNvPr id="349" name="Google Shape;12906;p86">
            <a:extLst>
              <a:ext uri="{FF2B5EF4-FFF2-40B4-BE49-F238E27FC236}">
                <a16:creationId xmlns:a16="http://schemas.microsoft.com/office/drawing/2014/main" id="{A202EA98-1EC8-4B40-8C7C-9F190685D64B}"/>
              </a:ext>
            </a:extLst>
          </p:cNvPr>
          <p:cNvGrpSpPr/>
          <p:nvPr/>
        </p:nvGrpSpPr>
        <p:grpSpPr>
          <a:xfrm>
            <a:off x="0" y="4231155"/>
            <a:ext cx="552672" cy="495277"/>
            <a:chOff x="4891198" y="2925108"/>
            <a:chExt cx="334634" cy="334634"/>
          </a:xfrm>
        </p:grpSpPr>
        <p:sp>
          <p:nvSpPr>
            <p:cNvPr id="350" name="Google Shape;12907;p86">
              <a:extLst>
                <a:ext uri="{FF2B5EF4-FFF2-40B4-BE49-F238E27FC236}">
                  <a16:creationId xmlns:a16="http://schemas.microsoft.com/office/drawing/2014/main" id="{5B707163-4899-4035-B74E-599F7F892736}"/>
                </a:ext>
              </a:extLst>
            </p:cNvPr>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351" name="Google Shape;12908;p86">
              <a:extLst>
                <a:ext uri="{FF2B5EF4-FFF2-40B4-BE49-F238E27FC236}">
                  <a16:creationId xmlns:a16="http://schemas.microsoft.com/office/drawing/2014/main" id="{D7873A54-B41B-4A8D-845E-FC7613EABD5E}"/>
                </a:ext>
              </a:extLst>
            </p:cNvPr>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352" name="Google Shape;12909;p86">
              <a:extLst>
                <a:ext uri="{FF2B5EF4-FFF2-40B4-BE49-F238E27FC236}">
                  <a16:creationId xmlns:a16="http://schemas.microsoft.com/office/drawing/2014/main" id="{67C83FC6-723C-4813-8517-310B3D214977}"/>
                </a:ext>
              </a:extLst>
            </p:cNvPr>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353" name="Google Shape;12910;p86">
              <a:extLst>
                <a:ext uri="{FF2B5EF4-FFF2-40B4-BE49-F238E27FC236}">
                  <a16:creationId xmlns:a16="http://schemas.microsoft.com/office/drawing/2014/main" id="{A841B435-1BD8-4C47-8E99-5A6A221429E0}"/>
                </a:ext>
              </a:extLst>
            </p:cNvPr>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354" name="Google Shape;12911;p86">
              <a:extLst>
                <a:ext uri="{FF2B5EF4-FFF2-40B4-BE49-F238E27FC236}">
                  <a16:creationId xmlns:a16="http://schemas.microsoft.com/office/drawing/2014/main" id="{43F145BC-9913-44D7-91BA-0EFDCDFC4E69}"/>
                </a:ext>
              </a:extLst>
            </p:cNvPr>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355" name="Google Shape;12912;p86">
              <a:extLst>
                <a:ext uri="{FF2B5EF4-FFF2-40B4-BE49-F238E27FC236}">
                  <a16:creationId xmlns:a16="http://schemas.microsoft.com/office/drawing/2014/main" id="{C103BB2A-0324-4636-85DD-6D0C4FB65FF3}"/>
                </a:ext>
              </a:extLst>
            </p:cNvPr>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2">
                    <a:lumMod val="10000"/>
                  </a:schemeClr>
                </a:solidFill>
              </a:endParaRPr>
            </a:p>
          </p:txBody>
        </p:sp>
        <p:sp>
          <p:nvSpPr>
            <p:cNvPr id="356" name="Google Shape;12913;p86">
              <a:extLst>
                <a:ext uri="{FF2B5EF4-FFF2-40B4-BE49-F238E27FC236}">
                  <a16:creationId xmlns:a16="http://schemas.microsoft.com/office/drawing/2014/main" id="{267BD84B-10F3-488D-9ABD-CD7DD9EE0EB3}"/>
                </a:ext>
              </a:extLst>
            </p:cNvPr>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lumMod val="10000"/>
                  </a:schemeClr>
                </a:solidFill>
              </a:endParaRPr>
            </a:p>
          </p:txBody>
        </p:sp>
        <p:sp>
          <p:nvSpPr>
            <p:cNvPr id="357" name="Google Shape;12914;p86">
              <a:extLst>
                <a:ext uri="{FF2B5EF4-FFF2-40B4-BE49-F238E27FC236}">
                  <a16:creationId xmlns:a16="http://schemas.microsoft.com/office/drawing/2014/main" id="{448D79FC-F8AC-46C2-B7A1-2B6606CC0AB6}"/>
                </a:ext>
              </a:extLst>
            </p:cNvPr>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lumMod val="10000"/>
                  </a:schemeClr>
                </a:solidFill>
              </a:endParaRPr>
            </a:p>
          </p:txBody>
        </p:sp>
      </p:grpSp>
      <p:sp>
        <p:nvSpPr>
          <p:cNvPr id="358" name="TextBox 357">
            <a:extLst>
              <a:ext uri="{FF2B5EF4-FFF2-40B4-BE49-F238E27FC236}">
                <a16:creationId xmlns:a16="http://schemas.microsoft.com/office/drawing/2014/main" id="{3A09E060-8EFA-4C37-B2FA-783B87FD352C}"/>
              </a:ext>
            </a:extLst>
          </p:cNvPr>
          <p:cNvSpPr txBox="1"/>
          <p:nvPr/>
        </p:nvSpPr>
        <p:spPr>
          <a:xfrm>
            <a:off x="3518568" y="3357118"/>
            <a:ext cx="1621536"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kern="1200" dirty="0">
                <a:ln w="0"/>
                <a:solidFill>
                  <a:schemeClr val="tx2">
                    <a:lumMod val="10000"/>
                  </a:schemeClr>
                </a:solidFill>
                <a:effectLst>
                  <a:outerShdw blurRad="50800" dist="38100" dir="2700000" algn="tl" rotWithShape="0">
                    <a:prstClr val="black">
                      <a:alpha val="40000"/>
                    </a:prstClr>
                  </a:outerShdw>
                </a:effectLst>
                <a:latin typeface="Edwardian Script ITC" panose="030303020407070D0804" pitchFamily="66" charset="0"/>
                <a:ea typeface="+mn-ea"/>
                <a:cs typeface="+mn-cs"/>
              </a:rPr>
              <a:t>Guided </a:t>
            </a:r>
            <a:r>
              <a:rPr kumimoji="0" lang="en-US" sz="2800" i="0" u="none" strike="noStrike" kern="1200" cap="none" spc="0" normalizeH="0" baseline="0" noProof="0" dirty="0">
                <a:ln w="0"/>
                <a:solidFill>
                  <a:schemeClr val="tx2">
                    <a:lumMod val="10000"/>
                  </a:schemeClr>
                </a:solidFill>
                <a:effectLst>
                  <a:outerShdw blurRad="50800" dist="38100" dir="2700000" algn="tl" rotWithShape="0">
                    <a:prstClr val="black">
                      <a:alpha val="40000"/>
                    </a:prstClr>
                  </a:outerShdw>
                </a:effectLst>
                <a:uLnTx/>
                <a:uFillTx/>
                <a:latin typeface="Edwardian Script ITC" panose="030303020407070D0804" pitchFamily="66" charset="0"/>
                <a:ea typeface="+mn-ea"/>
                <a:cs typeface="+mn-cs"/>
              </a:rPr>
              <a:t>by</a:t>
            </a:r>
          </a:p>
        </p:txBody>
      </p:sp>
      <p:sp>
        <p:nvSpPr>
          <p:cNvPr id="359" name="TextBox 358">
            <a:extLst>
              <a:ext uri="{FF2B5EF4-FFF2-40B4-BE49-F238E27FC236}">
                <a16:creationId xmlns:a16="http://schemas.microsoft.com/office/drawing/2014/main" id="{8337BF6B-81B6-464E-A020-5381E46C1337}"/>
              </a:ext>
            </a:extLst>
          </p:cNvPr>
          <p:cNvSpPr txBox="1"/>
          <p:nvPr/>
        </p:nvSpPr>
        <p:spPr>
          <a:xfrm>
            <a:off x="3528178" y="4004252"/>
            <a:ext cx="491337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schemeClr val="tx2">
                    <a:lumMod val="10000"/>
                  </a:schemeClr>
                </a:solidFill>
                <a:effectLst>
                  <a:outerShdw blurRad="50800" dist="38100" dir="2700000" algn="tl" rotWithShape="0">
                    <a:prstClr val="black">
                      <a:alpha val="40000"/>
                    </a:prstClr>
                  </a:outerShdw>
                </a:effectLst>
                <a:uLnTx/>
                <a:uFillTx/>
                <a:latin typeface="Bodoni MT" panose="02070603080606020203" pitchFamily="18" charset="0"/>
                <a:ea typeface="+mn-ea"/>
                <a:cs typeface="+mn-cs"/>
              </a:rPr>
              <a:t>Prof</a:t>
            </a:r>
            <a:r>
              <a:rPr lang="en-US" sz="1800" kern="1200" dirty="0">
                <a:ln w="0"/>
                <a:solidFill>
                  <a:schemeClr val="tx2">
                    <a:lumMod val="10000"/>
                  </a:schemeClr>
                </a:solidFill>
                <a:effectLst>
                  <a:outerShdw blurRad="50800" dist="38100" dir="2700000" algn="tl" rotWithShape="0">
                    <a:prstClr val="black">
                      <a:alpha val="40000"/>
                    </a:prstClr>
                  </a:outerShdw>
                </a:effectLst>
                <a:latin typeface="Bodoni MT" panose="02070603080606020203" pitchFamily="18" charset="0"/>
                <a:ea typeface="+mn-ea"/>
                <a:cs typeface="+mn-cs"/>
              </a:rPr>
              <a:t>. Shubhangi Vairagar Ma’am</a:t>
            </a:r>
            <a:endParaRPr kumimoji="0" lang="en-US" sz="1800" b="0" i="0" u="none" strike="noStrike" kern="1200" cap="none" spc="0" normalizeH="0" baseline="0" noProof="0" dirty="0">
              <a:ln w="0"/>
              <a:solidFill>
                <a:schemeClr val="tx2">
                  <a:lumMod val="10000"/>
                </a:schemeClr>
              </a:solidFill>
              <a:effectLst>
                <a:outerShdw blurRad="50800" dist="38100" dir="2700000" algn="tl" rotWithShape="0">
                  <a:prstClr val="black">
                    <a:alpha val="40000"/>
                  </a:prstClr>
                </a:outerShdw>
              </a:effectLst>
              <a:uLnTx/>
              <a:uFillTx/>
              <a:latin typeface="Bodoni MT" panose="02070603080606020203" pitchFamily="18" charset="0"/>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946D8-2230-46EE-94A1-D8E5617D3118}"/>
              </a:ext>
            </a:extLst>
          </p:cNvPr>
          <p:cNvSpPr>
            <a:spLocks noGrp="1"/>
          </p:cNvSpPr>
          <p:nvPr>
            <p:ph type="title"/>
          </p:nvPr>
        </p:nvSpPr>
        <p:spPr/>
        <p:txBody>
          <a:bodyPr/>
          <a:lstStyle/>
          <a:p>
            <a:r>
              <a:rPr lang="en-US" b="1" dirty="0">
                <a:latin typeface="Calisto MT" panose="02040603050505030304" pitchFamily="18" charset="0"/>
                <a:cs typeface="Calibri Light"/>
              </a:rPr>
              <a:t>Conclusion</a:t>
            </a:r>
            <a:endParaRPr lang="en-US" b="1" dirty="0">
              <a:latin typeface="Calisto MT" panose="02040603050505030304" pitchFamily="18" charset="0"/>
            </a:endParaRPr>
          </a:p>
        </p:txBody>
      </p:sp>
      <p:sp>
        <p:nvSpPr>
          <p:cNvPr id="3" name="Content Placeholder 2">
            <a:extLst>
              <a:ext uri="{FF2B5EF4-FFF2-40B4-BE49-F238E27FC236}">
                <a16:creationId xmlns:a16="http://schemas.microsoft.com/office/drawing/2014/main" id="{EB9CA48D-1EE4-4408-8F56-515E97815A94}"/>
              </a:ext>
            </a:extLst>
          </p:cNvPr>
          <p:cNvSpPr>
            <a:spLocks noGrp="1"/>
          </p:cNvSpPr>
          <p:nvPr>
            <p:ph idx="1"/>
          </p:nvPr>
        </p:nvSpPr>
        <p:spPr>
          <a:xfrm>
            <a:off x="1516742" y="1391907"/>
            <a:ext cx="5640900" cy="2679000"/>
          </a:xfrm>
        </p:spPr>
        <p:txBody>
          <a:bodyPr spcFirstLastPara="1" vert="horz" wrap="square" lIns="68580" tIns="34290" rIns="68580" bIns="34290" rtlCol="0" anchor="t" anchorCtr="0">
            <a:normAutofit/>
          </a:bodyPr>
          <a:lstStyle/>
          <a:p>
            <a:pPr marL="342900"/>
            <a:r>
              <a:rPr lang="en-US" dirty="0">
                <a:latin typeface="Calisto MT" panose="02040603050505030304" pitchFamily="18" charset="0"/>
                <a:ea typeface="+mn-lt"/>
                <a:cs typeface="+mn-lt"/>
              </a:rPr>
              <a:t>This system will help to predict the medical results efficiently. In this predicting system, we will provide an user friendly interface that can be used by the users to detect whether their medical test results are positive or normal, i.e. it will detect the disease.</a:t>
            </a:r>
          </a:p>
          <a:p>
            <a:pPr marL="342900"/>
            <a:endParaRPr lang="en-US" dirty="0">
              <a:cs typeface="Calibri"/>
            </a:endParaRPr>
          </a:p>
        </p:txBody>
      </p:sp>
    </p:spTree>
    <p:extLst>
      <p:ext uri="{BB962C8B-B14F-4D97-AF65-F5344CB8AC3E}">
        <p14:creationId xmlns:p14="http://schemas.microsoft.com/office/powerpoint/2010/main" val="186578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2" name="Google Shape;472;p36"/>
          <p:cNvSpPr txBox="1">
            <a:spLocks noGrp="1"/>
          </p:cNvSpPr>
          <p:nvPr>
            <p:ph type="ctrTitle"/>
          </p:nvPr>
        </p:nvSpPr>
        <p:spPr>
          <a:xfrm>
            <a:off x="147546" y="-32586"/>
            <a:ext cx="7951078" cy="169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900" dirty="0"/>
              <a:t>C</a:t>
            </a:r>
            <a:r>
              <a:rPr lang="en" sz="3900" dirty="0"/>
              <a:t>redit card fraud detection</a:t>
            </a:r>
            <a:endParaRPr sz="5600" dirty="0">
              <a:solidFill>
                <a:schemeClr val="dk1"/>
              </a:solidFill>
            </a:endParaRPr>
          </a:p>
        </p:txBody>
      </p:sp>
      <p:sp>
        <p:nvSpPr>
          <p:cNvPr id="474" name="Google Shape;474;p36"/>
          <p:cNvSpPr/>
          <p:nvPr/>
        </p:nvSpPr>
        <p:spPr>
          <a:xfrm>
            <a:off x="1503475" y="4211625"/>
            <a:ext cx="1054800" cy="57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txBox="1"/>
          <p:nvPr/>
        </p:nvSpPr>
        <p:spPr>
          <a:xfrm>
            <a:off x="1770436" y="2918802"/>
            <a:ext cx="521100" cy="3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dk1"/>
              </a:solidFill>
              <a:latin typeface="Red Hat Text"/>
              <a:ea typeface="Red Hat Text"/>
              <a:cs typeface="Red Hat Text"/>
              <a:sym typeface="Red Hat Text"/>
            </a:endParaRPr>
          </a:p>
        </p:txBody>
      </p:sp>
      <p:sp>
        <p:nvSpPr>
          <p:cNvPr id="489" name="Google Shape;489;p36"/>
          <p:cNvSpPr txBox="1"/>
          <p:nvPr/>
        </p:nvSpPr>
        <p:spPr>
          <a:xfrm>
            <a:off x="1398625" y="871125"/>
            <a:ext cx="1264500" cy="16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dirty="0">
              <a:solidFill>
                <a:schemeClr val="dk2"/>
              </a:solidFill>
              <a:latin typeface="Montserrat"/>
              <a:ea typeface="Montserrat"/>
              <a:cs typeface="Montserrat"/>
              <a:sym typeface="Montserrat"/>
            </a:endParaRPr>
          </a:p>
        </p:txBody>
      </p:sp>
      <p:sp>
        <p:nvSpPr>
          <p:cNvPr id="490" name="Google Shape;490;p36"/>
          <p:cNvSpPr txBox="1"/>
          <p:nvPr/>
        </p:nvSpPr>
        <p:spPr>
          <a:xfrm>
            <a:off x="1109443" y="675225"/>
            <a:ext cx="18438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2"/>
              </a:solidFill>
              <a:latin typeface="Montserrat"/>
              <a:ea typeface="Montserrat"/>
              <a:cs typeface="Montserrat"/>
              <a:sym typeface="Montserrat"/>
            </a:endParaRPr>
          </a:p>
        </p:txBody>
      </p:sp>
      <p:sp>
        <p:nvSpPr>
          <p:cNvPr id="491" name="Google Shape;491;p36"/>
          <p:cNvSpPr txBox="1"/>
          <p:nvPr/>
        </p:nvSpPr>
        <p:spPr>
          <a:xfrm>
            <a:off x="1109125" y="1637663"/>
            <a:ext cx="18438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dirty="0">
              <a:solidFill>
                <a:schemeClr val="dk2"/>
              </a:solidFill>
              <a:latin typeface="Red Hat Text"/>
              <a:ea typeface="Red Hat Text"/>
              <a:cs typeface="Red Hat Text"/>
              <a:sym typeface="Red Hat Text"/>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120" y="1669533"/>
            <a:ext cx="3928087" cy="220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oogle Shape;259;p34">
            <a:extLst>
              <a:ext uri="{FF2B5EF4-FFF2-40B4-BE49-F238E27FC236}">
                <a16:creationId xmlns:a16="http://schemas.microsoft.com/office/drawing/2014/main" id="{8FF980BA-9136-4BF4-9AE4-78E09D12C1BB}"/>
              </a:ext>
            </a:extLst>
          </p:cNvPr>
          <p:cNvGrpSpPr/>
          <p:nvPr/>
        </p:nvGrpSpPr>
        <p:grpSpPr>
          <a:xfrm>
            <a:off x="877786" y="1400629"/>
            <a:ext cx="3331085" cy="3208972"/>
            <a:chOff x="5041963" y="757530"/>
            <a:chExt cx="3701872" cy="3762679"/>
          </a:xfrm>
        </p:grpSpPr>
        <p:sp>
          <p:nvSpPr>
            <p:cNvPr id="11" name="Google Shape;260;p34">
              <a:extLst>
                <a:ext uri="{FF2B5EF4-FFF2-40B4-BE49-F238E27FC236}">
                  <a16:creationId xmlns:a16="http://schemas.microsoft.com/office/drawing/2014/main" id="{7F86E640-2DC2-40ED-9FF6-C7429E4F684E}"/>
                </a:ext>
              </a:extLst>
            </p:cNvPr>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261;p34">
              <a:extLst>
                <a:ext uri="{FF2B5EF4-FFF2-40B4-BE49-F238E27FC236}">
                  <a16:creationId xmlns:a16="http://schemas.microsoft.com/office/drawing/2014/main" id="{00515A4A-8FDA-4FB4-B0C5-701048A9B924}"/>
                </a:ext>
              </a:extLst>
            </p:cNvPr>
            <p:cNvGrpSpPr/>
            <p:nvPr/>
          </p:nvGrpSpPr>
          <p:grpSpPr>
            <a:xfrm>
              <a:off x="5536526" y="2174241"/>
              <a:ext cx="858975" cy="300968"/>
              <a:chOff x="2271950" y="2722775"/>
              <a:chExt cx="575875" cy="201775"/>
            </a:xfrm>
          </p:grpSpPr>
          <p:sp>
            <p:nvSpPr>
              <p:cNvPr id="68" name="Google Shape;262;p34">
                <a:extLst>
                  <a:ext uri="{FF2B5EF4-FFF2-40B4-BE49-F238E27FC236}">
                    <a16:creationId xmlns:a16="http://schemas.microsoft.com/office/drawing/2014/main" id="{1623694E-3F2E-4FEA-BE35-A35DA14ACB36}"/>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3;p34">
                <a:extLst>
                  <a:ext uri="{FF2B5EF4-FFF2-40B4-BE49-F238E27FC236}">
                    <a16:creationId xmlns:a16="http://schemas.microsoft.com/office/drawing/2014/main" id="{ACF45CC2-1834-478E-B35E-341B80743C0E}"/>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4;p34">
                <a:extLst>
                  <a:ext uri="{FF2B5EF4-FFF2-40B4-BE49-F238E27FC236}">
                    <a16:creationId xmlns:a16="http://schemas.microsoft.com/office/drawing/2014/main" id="{3CB4717F-4A34-4BF9-8A25-2BDDBAA10698}"/>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5;p34">
                <a:extLst>
                  <a:ext uri="{FF2B5EF4-FFF2-40B4-BE49-F238E27FC236}">
                    <a16:creationId xmlns:a16="http://schemas.microsoft.com/office/drawing/2014/main" id="{7222F9BC-0858-4E5A-BB6A-8239F7CE0E33}"/>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6;p34">
                <a:extLst>
                  <a:ext uri="{FF2B5EF4-FFF2-40B4-BE49-F238E27FC236}">
                    <a16:creationId xmlns:a16="http://schemas.microsoft.com/office/drawing/2014/main" id="{6778F8A9-B8BF-4686-999F-9660F0190274}"/>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67;p34">
              <a:extLst>
                <a:ext uri="{FF2B5EF4-FFF2-40B4-BE49-F238E27FC236}">
                  <a16:creationId xmlns:a16="http://schemas.microsoft.com/office/drawing/2014/main" id="{E7D4AFEE-3096-4E44-A149-7041B04FEE1F}"/>
                </a:ext>
              </a:extLst>
            </p:cNvPr>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68;p34">
              <a:extLst>
                <a:ext uri="{FF2B5EF4-FFF2-40B4-BE49-F238E27FC236}">
                  <a16:creationId xmlns:a16="http://schemas.microsoft.com/office/drawing/2014/main" id="{47C0F4A5-190D-483E-9B49-A483C87165F0}"/>
                </a:ext>
              </a:extLst>
            </p:cNvPr>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269;p34">
              <a:extLst>
                <a:ext uri="{FF2B5EF4-FFF2-40B4-BE49-F238E27FC236}">
                  <a16:creationId xmlns:a16="http://schemas.microsoft.com/office/drawing/2014/main" id="{FA569E78-1771-4199-AD66-792F9BCB9E8A}"/>
                </a:ext>
              </a:extLst>
            </p:cNvPr>
            <p:cNvGrpSpPr/>
            <p:nvPr/>
          </p:nvGrpSpPr>
          <p:grpSpPr>
            <a:xfrm>
              <a:off x="6056200" y="1535350"/>
              <a:ext cx="2293204" cy="1710167"/>
              <a:chOff x="1062800" y="1986296"/>
              <a:chExt cx="2169540" cy="1617945"/>
            </a:xfrm>
          </p:grpSpPr>
          <p:sp>
            <p:nvSpPr>
              <p:cNvPr id="54" name="Google Shape;270;p34">
                <a:extLst>
                  <a:ext uri="{FF2B5EF4-FFF2-40B4-BE49-F238E27FC236}">
                    <a16:creationId xmlns:a16="http://schemas.microsoft.com/office/drawing/2014/main" id="{D2EF2D5C-BC0D-4DFF-ADA5-C4EC43D1C39F}"/>
                  </a:ext>
                </a:extLst>
              </p:cNvPr>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71;p34">
                <a:extLst>
                  <a:ext uri="{FF2B5EF4-FFF2-40B4-BE49-F238E27FC236}">
                    <a16:creationId xmlns:a16="http://schemas.microsoft.com/office/drawing/2014/main" id="{72D0CA41-FE63-41B3-8F81-8ADABA748DA0}"/>
                  </a:ext>
                </a:extLst>
              </p:cNvPr>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2;p34">
                <a:extLst>
                  <a:ext uri="{FF2B5EF4-FFF2-40B4-BE49-F238E27FC236}">
                    <a16:creationId xmlns:a16="http://schemas.microsoft.com/office/drawing/2014/main" id="{4C57286A-4EFE-4BB8-95DD-091F663E08EC}"/>
                  </a:ext>
                </a:extLst>
              </p:cNvPr>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3;p34">
                <a:extLst>
                  <a:ext uri="{FF2B5EF4-FFF2-40B4-BE49-F238E27FC236}">
                    <a16:creationId xmlns:a16="http://schemas.microsoft.com/office/drawing/2014/main" id="{D5626A5C-75B1-4286-B297-6A2103DD9D60}"/>
                  </a:ext>
                </a:extLst>
              </p:cNvPr>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4;p34">
                <a:extLst>
                  <a:ext uri="{FF2B5EF4-FFF2-40B4-BE49-F238E27FC236}">
                    <a16:creationId xmlns:a16="http://schemas.microsoft.com/office/drawing/2014/main" id="{4080617D-4E77-4507-9158-456850983BC1}"/>
                  </a:ext>
                </a:extLst>
              </p:cNvPr>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5;p34">
                <a:extLst>
                  <a:ext uri="{FF2B5EF4-FFF2-40B4-BE49-F238E27FC236}">
                    <a16:creationId xmlns:a16="http://schemas.microsoft.com/office/drawing/2014/main" id="{963424DF-B668-43B8-AC01-65527686052D}"/>
                  </a:ext>
                </a:extLst>
              </p:cNvPr>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p34">
                <a:extLst>
                  <a:ext uri="{FF2B5EF4-FFF2-40B4-BE49-F238E27FC236}">
                    <a16:creationId xmlns:a16="http://schemas.microsoft.com/office/drawing/2014/main" id="{FFE853D3-E8E0-4071-B9AD-E7CB5D3AB893}"/>
                  </a:ext>
                </a:extLst>
              </p:cNvPr>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77;p34">
                <a:extLst>
                  <a:ext uri="{FF2B5EF4-FFF2-40B4-BE49-F238E27FC236}">
                    <a16:creationId xmlns:a16="http://schemas.microsoft.com/office/drawing/2014/main" id="{C0C488AA-9A41-4907-A5D4-322BC4F5F31E}"/>
                  </a:ext>
                </a:extLst>
              </p:cNvPr>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78;p34">
                <a:extLst>
                  <a:ext uri="{FF2B5EF4-FFF2-40B4-BE49-F238E27FC236}">
                    <a16:creationId xmlns:a16="http://schemas.microsoft.com/office/drawing/2014/main" id="{415A8FBD-A959-4F93-B845-EA9D6600DB61}"/>
                  </a:ext>
                </a:extLst>
              </p:cNvPr>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9;p34">
                <a:extLst>
                  <a:ext uri="{FF2B5EF4-FFF2-40B4-BE49-F238E27FC236}">
                    <a16:creationId xmlns:a16="http://schemas.microsoft.com/office/drawing/2014/main" id="{DEBF83AB-6100-44D5-B68A-12D585BBA1D3}"/>
                  </a:ext>
                </a:extLst>
              </p:cNvPr>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0;p34">
                <a:extLst>
                  <a:ext uri="{FF2B5EF4-FFF2-40B4-BE49-F238E27FC236}">
                    <a16:creationId xmlns:a16="http://schemas.microsoft.com/office/drawing/2014/main" id="{71A2AFB7-1FDE-4445-B6C6-C90F888365D7}"/>
                  </a:ext>
                </a:extLst>
              </p:cNvPr>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1;p34">
                <a:extLst>
                  <a:ext uri="{FF2B5EF4-FFF2-40B4-BE49-F238E27FC236}">
                    <a16:creationId xmlns:a16="http://schemas.microsoft.com/office/drawing/2014/main" id="{F38EFB1D-1C08-4D38-94E5-366BAD33D71B}"/>
                  </a:ext>
                </a:extLst>
              </p:cNvPr>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2;p34">
                <a:extLst>
                  <a:ext uri="{FF2B5EF4-FFF2-40B4-BE49-F238E27FC236}">
                    <a16:creationId xmlns:a16="http://schemas.microsoft.com/office/drawing/2014/main" id="{C02A8B78-6F47-4C04-B213-DA4D48FD7B36}"/>
                  </a:ext>
                </a:extLst>
              </p:cNvPr>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3;p34">
                <a:extLst>
                  <a:ext uri="{FF2B5EF4-FFF2-40B4-BE49-F238E27FC236}">
                    <a16:creationId xmlns:a16="http://schemas.microsoft.com/office/drawing/2014/main" id="{4D1D6833-1FAC-488D-928E-EA401F3CDE22}"/>
                  </a:ext>
                </a:extLst>
              </p:cNvPr>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84;p34">
              <a:extLst>
                <a:ext uri="{FF2B5EF4-FFF2-40B4-BE49-F238E27FC236}">
                  <a16:creationId xmlns:a16="http://schemas.microsoft.com/office/drawing/2014/main" id="{B3BE942D-7D69-4C8E-883B-DACA1BD9F19B}"/>
                </a:ext>
              </a:extLst>
            </p:cNvPr>
            <p:cNvGrpSpPr/>
            <p:nvPr/>
          </p:nvGrpSpPr>
          <p:grpSpPr>
            <a:xfrm>
              <a:off x="7524694" y="2964516"/>
              <a:ext cx="953591" cy="334099"/>
              <a:chOff x="2271950" y="2722775"/>
              <a:chExt cx="575875" cy="201775"/>
            </a:xfrm>
          </p:grpSpPr>
          <p:sp>
            <p:nvSpPr>
              <p:cNvPr id="49" name="Google Shape;285;p34">
                <a:extLst>
                  <a:ext uri="{FF2B5EF4-FFF2-40B4-BE49-F238E27FC236}">
                    <a16:creationId xmlns:a16="http://schemas.microsoft.com/office/drawing/2014/main" id="{A95DE08B-46A5-4FE2-9688-122FEC665319}"/>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6;p34">
                <a:extLst>
                  <a:ext uri="{FF2B5EF4-FFF2-40B4-BE49-F238E27FC236}">
                    <a16:creationId xmlns:a16="http://schemas.microsoft.com/office/drawing/2014/main" id="{EFA5C662-2BB8-499D-924F-6C15E1B9F186}"/>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7;p34">
                <a:extLst>
                  <a:ext uri="{FF2B5EF4-FFF2-40B4-BE49-F238E27FC236}">
                    <a16:creationId xmlns:a16="http://schemas.microsoft.com/office/drawing/2014/main" id="{6CE79D94-56F1-419E-9FB7-332B0F8C6FEA}"/>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p34">
                <a:extLst>
                  <a:ext uri="{FF2B5EF4-FFF2-40B4-BE49-F238E27FC236}">
                    <a16:creationId xmlns:a16="http://schemas.microsoft.com/office/drawing/2014/main" id="{97F7425A-3079-4A4E-8DA3-2918D28C7DF5}"/>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9;p34">
                <a:extLst>
                  <a:ext uri="{FF2B5EF4-FFF2-40B4-BE49-F238E27FC236}">
                    <a16:creationId xmlns:a16="http://schemas.microsoft.com/office/drawing/2014/main" id="{AA716AB0-563C-4647-A8F1-4B3AEF55F606}"/>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90;p34">
              <a:extLst>
                <a:ext uri="{FF2B5EF4-FFF2-40B4-BE49-F238E27FC236}">
                  <a16:creationId xmlns:a16="http://schemas.microsoft.com/office/drawing/2014/main" id="{FC4D2B11-AD41-4CCB-AA59-6C16ECAE9FAA}"/>
                </a:ext>
              </a:extLst>
            </p:cNvPr>
            <p:cNvGrpSpPr/>
            <p:nvPr/>
          </p:nvGrpSpPr>
          <p:grpSpPr>
            <a:xfrm>
              <a:off x="7653574" y="1141618"/>
              <a:ext cx="695830" cy="643529"/>
              <a:chOff x="3407216" y="1944760"/>
              <a:chExt cx="535831" cy="495479"/>
            </a:xfrm>
          </p:grpSpPr>
          <p:sp>
            <p:nvSpPr>
              <p:cNvPr id="46" name="Google Shape;291;p34">
                <a:extLst>
                  <a:ext uri="{FF2B5EF4-FFF2-40B4-BE49-F238E27FC236}">
                    <a16:creationId xmlns:a16="http://schemas.microsoft.com/office/drawing/2014/main" id="{4C78305D-5A17-4609-B93A-669C3EEEA9C0}"/>
                  </a:ext>
                </a:extLst>
              </p:cNvPr>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p34">
                <a:extLst>
                  <a:ext uri="{FF2B5EF4-FFF2-40B4-BE49-F238E27FC236}">
                    <a16:creationId xmlns:a16="http://schemas.microsoft.com/office/drawing/2014/main" id="{E0F9BC74-56C2-4B9E-9BF9-1C7EDE49F989}"/>
                  </a:ext>
                </a:extLst>
              </p:cNvPr>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3;p34">
                <a:extLst>
                  <a:ext uri="{FF2B5EF4-FFF2-40B4-BE49-F238E27FC236}">
                    <a16:creationId xmlns:a16="http://schemas.microsoft.com/office/drawing/2014/main" id="{464FFB9E-7F21-4992-BCC1-E53ECFF3501F}"/>
                  </a:ext>
                </a:extLst>
              </p:cNvPr>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94;p34">
              <a:extLst>
                <a:ext uri="{FF2B5EF4-FFF2-40B4-BE49-F238E27FC236}">
                  <a16:creationId xmlns:a16="http://schemas.microsoft.com/office/drawing/2014/main" id="{4F7F1A0D-EB88-4990-8BD4-5AA9F7AEF11B}"/>
                </a:ext>
              </a:extLst>
            </p:cNvPr>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5;p34">
              <a:extLst>
                <a:ext uri="{FF2B5EF4-FFF2-40B4-BE49-F238E27FC236}">
                  <a16:creationId xmlns:a16="http://schemas.microsoft.com/office/drawing/2014/main" id="{860C81A2-974C-4D6F-AC04-A22600CC4DCC}"/>
                </a:ext>
              </a:extLst>
            </p:cNvPr>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6;p34">
              <a:extLst>
                <a:ext uri="{FF2B5EF4-FFF2-40B4-BE49-F238E27FC236}">
                  <a16:creationId xmlns:a16="http://schemas.microsoft.com/office/drawing/2014/main" id="{C9408790-2C38-42A8-87F5-51FD5673A784}"/>
                </a:ext>
              </a:extLst>
            </p:cNvPr>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7;p34">
              <a:extLst>
                <a:ext uri="{FF2B5EF4-FFF2-40B4-BE49-F238E27FC236}">
                  <a16:creationId xmlns:a16="http://schemas.microsoft.com/office/drawing/2014/main" id="{2211AA28-0491-40C6-9440-EC49D401DE09}"/>
                </a:ext>
              </a:extLst>
            </p:cNvPr>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8;p34">
              <a:extLst>
                <a:ext uri="{FF2B5EF4-FFF2-40B4-BE49-F238E27FC236}">
                  <a16:creationId xmlns:a16="http://schemas.microsoft.com/office/drawing/2014/main" id="{271713DC-5BD8-4E18-A6C1-2ADB57AD84FC}"/>
                </a:ext>
              </a:extLst>
            </p:cNvPr>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p34">
              <a:extLst>
                <a:ext uri="{FF2B5EF4-FFF2-40B4-BE49-F238E27FC236}">
                  <a16:creationId xmlns:a16="http://schemas.microsoft.com/office/drawing/2014/main" id="{494E1DBB-5C84-4650-8C8D-538737465668}"/>
                </a:ext>
              </a:extLst>
            </p:cNvPr>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0;p34">
              <a:extLst>
                <a:ext uri="{FF2B5EF4-FFF2-40B4-BE49-F238E27FC236}">
                  <a16:creationId xmlns:a16="http://schemas.microsoft.com/office/drawing/2014/main" id="{AFD95E38-1DC3-4171-AA48-B7F5B4509431}"/>
                </a:ext>
              </a:extLst>
            </p:cNvPr>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p34">
              <a:extLst>
                <a:ext uri="{FF2B5EF4-FFF2-40B4-BE49-F238E27FC236}">
                  <a16:creationId xmlns:a16="http://schemas.microsoft.com/office/drawing/2014/main" id="{4567CDF4-1E35-4EDB-8FA6-CDF5B8FABC62}"/>
                </a:ext>
              </a:extLst>
            </p:cNvPr>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2;p34">
              <a:extLst>
                <a:ext uri="{FF2B5EF4-FFF2-40B4-BE49-F238E27FC236}">
                  <a16:creationId xmlns:a16="http://schemas.microsoft.com/office/drawing/2014/main" id="{E582D862-9024-45D6-A615-F4B9D9D4BD80}"/>
                </a:ext>
              </a:extLst>
            </p:cNvPr>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p34">
              <a:extLst>
                <a:ext uri="{FF2B5EF4-FFF2-40B4-BE49-F238E27FC236}">
                  <a16:creationId xmlns:a16="http://schemas.microsoft.com/office/drawing/2014/main" id="{1BC6EF93-D593-475F-9393-2A027027107F}"/>
                </a:ext>
              </a:extLst>
            </p:cNvPr>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4;p34">
              <a:extLst>
                <a:ext uri="{FF2B5EF4-FFF2-40B4-BE49-F238E27FC236}">
                  <a16:creationId xmlns:a16="http://schemas.microsoft.com/office/drawing/2014/main" id="{03FF725A-F6F9-4676-BA93-3F2FEBAE2AFE}"/>
                </a:ext>
              </a:extLst>
            </p:cNvPr>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05;p34">
              <a:extLst>
                <a:ext uri="{FF2B5EF4-FFF2-40B4-BE49-F238E27FC236}">
                  <a16:creationId xmlns:a16="http://schemas.microsoft.com/office/drawing/2014/main" id="{246A5B33-9A46-441F-9F3A-C2D21EEF357F}"/>
                </a:ext>
              </a:extLst>
            </p:cNvPr>
            <p:cNvGrpSpPr/>
            <p:nvPr/>
          </p:nvGrpSpPr>
          <p:grpSpPr>
            <a:xfrm>
              <a:off x="6882732" y="2040297"/>
              <a:ext cx="1861102" cy="1904111"/>
              <a:chOff x="6882732" y="2040297"/>
              <a:chExt cx="1861102" cy="1904111"/>
            </a:xfrm>
          </p:grpSpPr>
          <p:grpSp>
            <p:nvGrpSpPr>
              <p:cNvPr id="30" name="Google Shape;306;p34">
                <a:extLst>
                  <a:ext uri="{FF2B5EF4-FFF2-40B4-BE49-F238E27FC236}">
                    <a16:creationId xmlns:a16="http://schemas.microsoft.com/office/drawing/2014/main" id="{31E8E2AF-48EA-4B71-B8DE-B14A5E45EF9B}"/>
                  </a:ext>
                </a:extLst>
              </p:cNvPr>
              <p:cNvGrpSpPr/>
              <p:nvPr/>
            </p:nvGrpSpPr>
            <p:grpSpPr>
              <a:xfrm rot="1800000">
                <a:off x="7153488" y="2273972"/>
                <a:ext cx="1319590" cy="1436760"/>
                <a:chOff x="2956444" y="-416775"/>
                <a:chExt cx="1627918" cy="1772276"/>
              </a:xfrm>
            </p:grpSpPr>
            <p:sp>
              <p:nvSpPr>
                <p:cNvPr id="32" name="Google Shape;307;p34">
                  <a:extLst>
                    <a:ext uri="{FF2B5EF4-FFF2-40B4-BE49-F238E27FC236}">
                      <a16:creationId xmlns:a16="http://schemas.microsoft.com/office/drawing/2014/main" id="{D7C870C8-AA33-4A01-9737-CEBE4F576F8A}"/>
                    </a:ext>
                  </a:extLst>
                </p:cNvPr>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8;p34">
                  <a:extLst>
                    <a:ext uri="{FF2B5EF4-FFF2-40B4-BE49-F238E27FC236}">
                      <a16:creationId xmlns:a16="http://schemas.microsoft.com/office/drawing/2014/main" id="{A426EECC-3A0B-45A7-9E81-1FC90AAC79EE}"/>
                    </a:ext>
                  </a:extLst>
                </p:cNvPr>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9;p34">
                  <a:extLst>
                    <a:ext uri="{FF2B5EF4-FFF2-40B4-BE49-F238E27FC236}">
                      <a16:creationId xmlns:a16="http://schemas.microsoft.com/office/drawing/2014/main" id="{9876A3BF-59AF-4826-8D34-02F592C6A3AE}"/>
                    </a:ext>
                  </a:extLst>
                </p:cNvPr>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0;p34">
                  <a:extLst>
                    <a:ext uri="{FF2B5EF4-FFF2-40B4-BE49-F238E27FC236}">
                      <a16:creationId xmlns:a16="http://schemas.microsoft.com/office/drawing/2014/main" id="{2696FF61-254E-49EA-9AC1-0EDA0F0720AF}"/>
                    </a:ext>
                  </a:extLst>
                </p:cNvPr>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1;p34">
                  <a:extLst>
                    <a:ext uri="{FF2B5EF4-FFF2-40B4-BE49-F238E27FC236}">
                      <a16:creationId xmlns:a16="http://schemas.microsoft.com/office/drawing/2014/main" id="{4AB8996C-9E57-4E07-8270-052C72B3FA17}"/>
                    </a:ext>
                  </a:extLst>
                </p:cNvPr>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2;p34">
                  <a:extLst>
                    <a:ext uri="{FF2B5EF4-FFF2-40B4-BE49-F238E27FC236}">
                      <a16:creationId xmlns:a16="http://schemas.microsoft.com/office/drawing/2014/main" id="{2349020A-A835-4C47-8B3E-288A622AD21D}"/>
                    </a:ext>
                  </a:extLst>
                </p:cNvPr>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3;p34">
                  <a:extLst>
                    <a:ext uri="{FF2B5EF4-FFF2-40B4-BE49-F238E27FC236}">
                      <a16:creationId xmlns:a16="http://schemas.microsoft.com/office/drawing/2014/main" id="{9EB9EB26-10AB-4A08-9CFF-96F1297D2DEB}"/>
                    </a:ext>
                  </a:extLst>
                </p:cNvPr>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4;p34">
                  <a:extLst>
                    <a:ext uri="{FF2B5EF4-FFF2-40B4-BE49-F238E27FC236}">
                      <a16:creationId xmlns:a16="http://schemas.microsoft.com/office/drawing/2014/main" id="{31C56FA0-02F8-472D-BCDB-0FA925679F6D}"/>
                    </a:ext>
                  </a:extLst>
                </p:cNvPr>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5;p34">
                  <a:extLst>
                    <a:ext uri="{FF2B5EF4-FFF2-40B4-BE49-F238E27FC236}">
                      <a16:creationId xmlns:a16="http://schemas.microsoft.com/office/drawing/2014/main" id="{B27FE06D-31FF-4EF9-991D-C2AA80E691CF}"/>
                    </a:ext>
                  </a:extLst>
                </p:cNvPr>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6;p34">
                  <a:extLst>
                    <a:ext uri="{FF2B5EF4-FFF2-40B4-BE49-F238E27FC236}">
                      <a16:creationId xmlns:a16="http://schemas.microsoft.com/office/drawing/2014/main" id="{485E9B4C-7D23-46BA-874D-6965A87483B4}"/>
                    </a:ext>
                  </a:extLst>
                </p:cNvPr>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7;p34">
                  <a:extLst>
                    <a:ext uri="{FF2B5EF4-FFF2-40B4-BE49-F238E27FC236}">
                      <a16:creationId xmlns:a16="http://schemas.microsoft.com/office/drawing/2014/main" id="{DBCA0068-6978-4123-B8AA-8ADD44B06CA1}"/>
                    </a:ext>
                  </a:extLst>
                </p:cNvPr>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8;p34">
                  <a:extLst>
                    <a:ext uri="{FF2B5EF4-FFF2-40B4-BE49-F238E27FC236}">
                      <a16:creationId xmlns:a16="http://schemas.microsoft.com/office/drawing/2014/main" id="{20AD7153-5B71-4DC4-B63A-36679F63E52B}"/>
                    </a:ext>
                  </a:extLst>
                </p:cNvPr>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9;p34">
                  <a:extLst>
                    <a:ext uri="{FF2B5EF4-FFF2-40B4-BE49-F238E27FC236}">
                      <a16:creationId xmlns:a16="http://schemas.microsoft.com/office/drawing/2014/main" id="{E86DFBE7-A26D-43AC-BF3A-6113423320AB}"/>
                    </a:ext>
                  </a:extLst>
                </p:cNvPr>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0;p34">
                  <a:extLst>
                    <a:ext uri="{FF2B5EF4-FFF2-40B4-BE49-F238E27FC236}">
                      <a16:creationId xmlns:a16="http://schemas.microsoft.com/office/drawing/2014/main" id="{07A09AF2-0AC0-4742-999D-D7D0546D1D2E}"/>
                    </a:ext>
                  </a:extLst>
                </p:cNvPr>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21;p34">
                <a:extLst>
                  <a:ext uri="{FF2B5EF4-FFF2-40B4-BE49-F238E27FC236}">
                    <a16:creationId xmlns:a16="http://schemas.microsoft.com/office/drawing/2014/main" id="{17A6F8C0-F0A0-4DB0-9865-55371E6D02BC}"/>
                  </a:ext>
                </a:extLst>
              </p:cNvPr>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TextBox 73">
            <a:extLst>
              <a:ext uri="{FF2B5EF4-FFF2-40B4-BE49-F238E27FC236}">
                <a16:creationId xmlns:a16="http://schemas.microsoft.com/office/drawing/2014/main" id="{80C2B2C8-FEF9-45FA-AD9F-37B603C68B07}"/>
              </a:ext>
            </a:extLst>
          </p:cNvPr>
          <p:cNvSpPr txBox="1"/>
          <p:nvPr/>
        </p:nvSpPr>
        <p:spPr>
          <a:xfrm>
            <a:off x="6560069" y="4587370"/>
            <a:ext cx="5040442" cy="338554"/>
          </a:xfrm>
          <a:prstGeom prst="rect">
            <a:avLst/>
          </a:prstGeom>
          <a:noFill/>
        </p:spPr>
        <p:txBody>
          <a:bodyPr wrap="square">
            <a:spAutoFit/>
          </a:bodyPr>
          <a:lstStyle/>
          <a:p>
            <a:r>
              <a:rPr lang="en-US" sz="1600" dirty="0">
                <a:solidFill>
                  <a:schemeClr val="tx1"/>
                </a:solidFill>
                <a:latin typeface="Calisto MT" panose="02040603050505030304" pitchFamily="18" charset="0"/>
              </a:rPr>
              <a:t>Ganesh Jagzap</a:t>
            </a:r>
            <a:r>
              <a:rPr lang="pl-PL" sz="1600" dirty="0">
                <a:solidFill>
                  <a:schemeClr val="tx1"/>
                </a:solidFill>
                <a:latin typeface="Calisto MT" panose="02040603050505030304" pitchFamily="18" charset="0"/>
              </a:rPr>
              <a:t> </a:t>
            </a:r>
            <a:endParaRPr lang="en-IN" sz="1600" dirty="0">
              <a:solidFill>
                <a:schemeClr val="tx1"/>
              </a:solidFill>
              <a:latin typeface="Calisto MT" panose="02040603050505030304" pitchFamily="18" charset="0"/>
            </a:endParaRPr>
          </a:p>
        </p:txBody>
      </p:sp>
      <p:sp>
        <p:nvSpPr>
          <p:cNvPr id="76" name="TextBox 75">
            <a:extLst>
              <a:ext uri="{FF2B5EF4-FFF2-40B4-BE49-F238E27FC236}">
                <a16:creationId xmlns:a16="http://schemas.microsoft.com/office/drawing/2014/main" id="{B41D1EC5-9188-4C5A-87D8-A17F73FA2F8D}"/>
              </a:ext>
            </a:extLst>
          </p:cNvPr>
          <p:cNvSpPr txBox="1"/>
          <p:nvPr/>
        </p:nvSpPr>
        <p:spPr>
          <a:xfrm>
            <a:off x="4992604" y="4433773"/>
            <a:ext cx="1791849"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chemeClr val="tx2">
                    <a:lumMod val="10000"/>
                  </a:schemeClr>
                </a:solidFill>
                <a:effectLst>
                  <a:outerShdw blurRad="50800" dist="38100" dir="2700000" algn="tl" rotWithShape="0">
                    <a:prstClr val="black">
                      <a:alpha val="40000"/>
                    </a:prstClr>
                  </a:outerShdw>
                </a:effectLst>
                <a:uLnTx/>
                <a:uFillTx/>
                <a:latin typeface="Edwardian Script ITC" panose="030303020407070D0804" pitchFamily="66" charset="0"/>
                <a:ea typeface="+mn-ea"/>
                <a:cs typeface="+mn-cs"/>
              </a:rPr>
              <a:t>Presented by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21928" y="251350"/>
            <a:ext cx="2502881" cy="398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b="1" dirty="0">
                <a:effectLst>
                  <a:outerShdw blurRad="38100" dist="38100" dir="2700000" algn="tl">
                    <a:srgbClr val="000000">
                      <a:alpha val="43137"/>
                    </a:srgbClr>
                  </a:outerShdw>
                </a:effectLst>
              </a:rPr>
              <a:t>Contents</a:t>
            </a:r>
            <a:r>
              <a:rPr lang="en" sz="2000" dirty="0"/>
              <a:t> </a:t>
            </a:r>
            <a:endParaRPr sz="3200" dirty="0">
              <a:latin typeface="Perpetua" panose="02020502060401020303"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endParaRPr dirty="0"/>
          </a:p>
        </p:txBody>
      </p:sp>
      <p:sp>
        <p:nvSpPr>
          <p:cNvPr id="40" name="Google Shape;505;p37">
            <a:extLst>
              <a:ext uri="{FF2B5EF4-FFF2-40B4-BE49-F238E27FC236}">
                <a16:creationId xmlns:a16="http://schemas.microsoft.com/office/drawing/2014/main" id="{13424ED3-73B9-4F41-BBB4-AA61BAA27B27}"/>
              </a:ext>
            </a:extLst>
          </p:cNvPr>
          <p:cNvSpPr txBox="1">
            <a:spLocks noGrp="1"/>
          </p:cNvSpPr>
          <p:nvPr>
            <p:ph type="body" idx="1"/>
          </p:nvPr>
        </p:nvSpPr>
        <p:spPr>
          <a:xfrm>
            <a:off x="841656" y="1314147"/>
            <a:ext cx="7198590" cy="2885257"/>
          </a:xfrm>
          <a:prstGeom prst="rect">
            <a:avLst/>
          </a:prstGeom>
        </p:spPr>
        <p:txBody>
          <a:bodyPr spcFirstLastPara="1" wrap="square" lIns="91425" tIns="91425" rIns="91425" bIns="91425" anchor="ctr" anchorCtr="0">
            <a:noAutofit/>
          </a:bodyPr>
          <a:lstStyle/>
          <a:p>
            <a:pPr lvl="0">
              <a:lnSpc>
                <a:spcPct val="150000"/>
              </a:lnSpc>
            </a:pPr>
            <a:r>
              <a:rPr lang="en-US" sz="1400" b="1" dirty="0">
                <a:latin typeface="Calisto MT" panose="02040603050505030304" pitchFamily="18" charset="0"/>
              </a:rPr>
              <a:t>Abstract</a:t>
            </a:r>
            <a:endParaRPr lang="en-IN" sz="1050" dirty="0">
              <a:latin typeface="Calisto MT" panose="02040603050505030304" pitchFamily="18" charset="0"/>
            </a:endParaRPr>
          </a:p>
          <a:p>
            <a:pPr lvl="0">
              <a:lnSpc>
                <a:spcPct val="150000"/>
              </a:lnSpc>
            </a:pPr>
            <a:r>
              <a:rPr lang="en-US" sz="1400" b="1" dirty="0">
                <a:latin typeface="Calisto MT" panose="02040603050505030304" pitchFamily="18" charset="0"/>
              </a:rPr>
              <a:t>Introduction</a:t>
            </a:r>
            <a:endParaRPr lang="en-IN" sz="1050" dirty="0">
              <a:latin typeface="Calisto MT" panose="02040603050505030304" pitchFamily="18" charset="0"/>
            </a:endParaRPr>
          </a:p>
          <a:p>
            <a:pPr lvl="0">
              <a:lnSpc>
                <a:spcPct val="150000"/>
              </a:lnSpc>
            </a:pPr>
            <a:r>
              <a:rPr lang="en-US" sz="1400" b="1" dirty="0">
                <a:latin typeface="Calisto MT" panose="02040603050505030304" pitchFamily="18" charset="0"/>
              </a:rPr>
              <a:t>Problem statement</a:t>
            </a:r>
            <a:endParaRPr lang="en-IN" sz="1050" dirty="0">
              <a:latin typeface="Calisto MT" panose="02040603050505030304" pitchFamily="18" charset="0"/>
            </a:endParaRPr>
          </a:p>
          <a:p>
            <a:pPr lvl="1">
              <a:lnSpc>
                <a:spcPct val="150000"/>
              </a:lnSpc>
            </a:pPr>
            <a:r>
              <a:rPr lang="en-US" sz="1200" b="1" dirty="0">
                <a:latin typeface="Calisto MT" panose="02040603050505030304" pitchFamily="18" charset="0"/>
              </a:rPr>
              <a:t>fraud detection process</a:t>
            </a:r>
            <a:endParaRPr lang="en-IN" sz="1100" dirty="0">
              <a:latin typeface="Calisto MT" panose="02040603050505030304" pitchFamily="18" charset="0"/>
            </a:endParaRPr>
          </a:p>
          <a:p>
            <a:pPr lvl="0">
              <a:lnSpc>
                <a:spcPct val="150000"/>
              </a:lnSpc>
            </a:pPr>
            <a:r>
              <a:rPr lang="en-US" sz="1400" b="1" dirty="0">
                <a:latin typeface="Calisto MT" panose="02040603050505030304" pitchFamily="18" charset="0"/>
              </a:rPr>
              <a:t>technology used</a:t>
            </a:r>
            <a:endParaRPr lang="en-IN" sz="1050" dirty="0">
              <a:latin typeface="Calisto MT" panose="02040603050505030304" pitchFamily="18" charset="0"/>
            </a:endParaRPr>
          </a:p>
          <a:p>
            <a:pPr lvl="1">
              <a:lnSpc>
                <a:spcPct val="150000"/>
              </a:lnSpc>
            </a:pPr>
            <a:r>
              <a:rPr lang="en-US" sz="1200" b="1" dirty="0">
                <a:latin typeface="Calisto MT" panose="02040603050505030304" pitchFamily="18" charset="0"/>
              </a:rPr>
              <a:t>machine learning </a:t>
            </a:r>
            <a:endParaRPr lang="en-IN" sz="1100" dirty="0">
              <a:latin typeface="Calisto MT" panose="02040603050505030304" pitchFamily="18" charset="0"/>
            </a:endParaRPr>
          </a:p>
          <a:p>
            <a:pPr lvl="1">
              <a:lnSpc>
                <a:spcPct val="150000"/>
              </a:lnSpc>
            </a:pPr>
            <a:r>
              <a:rPr lang="en-US" sz="1200" b="1" dirty="0">
                <a:latin typeface="Calisto MT" panose="02040603050505030304" pitchFamily="18" charset="0"/>
              </a:rPr>
              <a:t>python</a:t>
            </a:r>
            <a:endParaRPr lang="en-IN" sz="1100" dirty="0">
              <a:latin typeface="Calisto MT" panose="02040603050505030304" pitchFamily="18" charset="0"/>
            </a:endParaRPr>
          </a:p>
          <a:p>
            <a:pPr lvl="0">
              <a:lnSpc>
                <a:spcPct val="150000"/>
              </a:lnSpc>
            </a:pPr>
            <a:r>
              <a:rPr lang="en-US" sz="1400" b="1" dirty="0">
                <a:latin typeface="Calisto MT" panose="02040603050505030304" pitchFamily="18" charset="0"/>
              </a:rPr>
              <a:t>Types of machine learning algorithm</a:t>
            </a:r>
            <a:endParaRPr lang="en-IN" sz="1050" dirty="0">
              <a:latin typeface="Calisto MT" panose="02040603050505030304" pitchFamily="18" charset="0"/>
            </a:endParaRPr>
          </a:p>
          <a:p>
            <a:pPr lvl="0">
              <a:lnSpc>
                <a:spcPct val="150000"/>
              </a:lnSpc>
            </a:pPr>
            <a:r>
              <a:rPr lang="en-US" sz="1400" b="1" dirty="0">
                <a:latin typeface="Calisto MT" panose="02040603050505030304" pitchFamily="18" charset="0"/>
              </a:rPr>
              <a:t>Algorithm used</a:t>
            </a:r>
            <a:endParaRPr lang="en-IN" sz="1050" dirty="0">
              <a:latin typeface="Calisto MT" panose="02040603050505030304" pitchFamily="18" charset="0"/>
            </a:endParaRPr>
          </a:p>
          <a:p>
            <a:pPr lvl="0">
              <a:lnSpc>
                <a:spcPct val="150000"/>
              </a:lnSpc>
            </a:pPr>
            <a:r>
              <a:rPr lang="en-US" sz="1400" b="1" dirty="0">
                <a:latin typeface="Calisto MT" panose="02040603050505030304" pitchFamily="18" charset="0"/>
              </a:rPr>
              <a:t>Advantages</a:t>
            </a:r>
            <a:endParaRPr lang="en-IN" sz="1050" dirty="0">
              <a:latin typeface="Calisto MT" panose="02040603050505030304" pitchFamily="18" charset="0"/>
            </a:endParaRPr>
          </a:p>
          <a:p>
            <a:pPr lvl="0">
              <a:lnSpc>
                <a:spcPct val="150000"/>
              </a:lnSpc>
            </a:pPr>
            <a:r>
              <a:rPr lang="en-US" sz="1400" b="1" dirty="0">
                <a:latin typeface="Calisto MT" panose="02040603050505030304" pitchFamily="18" charset="0"/>
              </a:rPr>
              <a:t>conclusion and future scope</a:t>
            </a:r>
            <a:endParaRPr lang="en-IN" sz="1050" dirty="0">
              <a:latin typeface="Calisto MT" panose="02040603050505030304" pitchFamily="18" charset="0"/>
            </a:endParaRPr>
          </a:p>
        </p:txBody>
      </p:sp>
      <p:grpSp>
        <p:nvGrpSpPr>
          <p:cNvPr id="41" name="Google Shape;2529;p47">
            <a:extLst>
              <a:ext uri="{FF2B5EF4-FFF2-40B4-BE49-F238E27FC236}">
                <a16:creationId xmlns:a16="http://schemas.microsoft.com/office/drawing/2014/main" id="{B4B1C760-B656-47BA-AC99-C1DBC5632830}"/>
              </a:ext>
            </a:extLst>
          </p:cNvPr>
          <p:cNvGrpSpPr/>
          <p:nvPr/>
        </p:nvGrpSpPr>
        <p:grpSpPr>
          <a:xfrm>
            <a:off x="4689543" y="347330"/>
            <a:ext cx="3901564" cy="3677223"/>
            <a:chOff x="2012475" y="393272"/>
            <a:chExt cx="4440240" cy="4609126"/>
          </a:xfrm>
        </p:grpSpPr>
        <p:sp>
          <p:nvSpPr>
            <p:cNvPr id="42" name="Google Shape;2530;p47">
              <a:extLst>
                <a:ext uri="{FF2B5EF4-FFF2-40B4-BE49-F238E27FC236}">
                  <a16:creationId xmlns:a16="http://schemas.microsoft.com/office/drawing/2014/main" id="{07F4358B-4AA9-45CF-BEA5-72FD9747BE61}"/>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531;p47">
              <a:extLst>
                <a:ext uri="{FF2B5EF4-FFF2-40B4-BE49-F238E27FC236}">
                  <a16:creationId xmlns:a16="http://schemas.microsoft.com/office/drawing/2014/main" id="{519239EF-4024-453D-86F3-51811D8D2F26}"/>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532;p47">
              <a:extLst>
                <a:ext uri="{FF2B5EF4-FFF2-40B4-BE49-F238E27FC236}">
                  <a16:creationId xmlns:a16="http://schemas.microsoft.com/office/drawing/2014/main" id="{D3C2AE8F-9E00-4B63-B579-370DEDF542A2}"/>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533;p47">
              <a:extLst>
                <a:ext uri="{FF2B5EF4-FFF2-40B4-BE49-F238E27FC236}">
                  <a16:creationId xmlns:a16="http://schemas.microsoft.com/office/drawing/2014/main" id="{0ABA7215-02D2-4B13-A766-82ABE12169FE}"/>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534;p47">
              <a:extLst>
                <a:ext uri="{FF2B5EF4-FFF2-40B4-BE49-F238E27FC236}">
                  <a16:creationId xmlns:a16="http://schemas.microsoft.com/office/drawing/2014/main" id="{1F9615AF-459A-42D9-A291-403A559FDEB4}"/>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535;p47">
              <a:extLst>
                <a:ext uri="{FF2B5EF4-FFF2-40B4-BE49-F238E27FC236}">
                  <a16:creationId xmlns:a16="http://schemas.microsoft.com/office/drawing/2014/main" id="{4047C36B-7079-44E4-845B-EB749B1480ED}"/>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536;p47">
              <a:extLst>
                <a:ext uri="{FF2B5EF4-FFF2-40B4-BE49-F238E27FC236}">
                  <a16:creationId xmlns:a16="http://schemas.microsoft.com/office/drawing/2014/main" id="{1F97D7C4-49B9-4B0E-9E0F-BB9596CFB8BD}"/>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537;p47">
              <a:extLst>
                <a:ext uri="{FF2B5EF4-FFF2-40B4-BE49-F238E27FC236}">
                  <a16:creationId xmlns:a16="http://schemas.microsoft.com/office/drawing/2014/main" id="{8AF6A45B-29B7-49E0-81C2-56F8737F2CE6}"/>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538;p47">
              <a:extLst>
                <a:ext uri="{FF2B5EF4-FFF2-40B4-BE49-F238E27FC236}">
                  <a16:creationId xmlns:a16="http://schemas.microsoft.com/office/drawing/2014/main" id="{25566596-9A1F-4ED9-B728-0EC2B964A537}"/>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539;p47">
              <a:extLst>
                <a:ext uri="{FF2B5EF4-FFF2-40B4-BE49-F238E27FC236}">
                  <a16:creationId xmlns:a16="http://schemas.microsoft.com/office/drawing/2014/main" id="{5A71A8C0-7F32-4DEB-A61B-EAF2C8F38349}"/>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540;p47">
              <a:extLst>
                <a:ext uri="{FF2B5EF4-FFF2-40B4-BE49-F238E27FC236}">
                  <a16:creationId xmlns:a16="http://schemas.microsoft.com/office/drawing/2014/main" id="{8AF8C413-CBBF-4117-B6D3-0E8118DB5CDD}"/>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541;p47">
              <a:extLst>
                <a:ext uri="{FF2B5EF4-FFF2-40B4-BE49-F238E27FC236}">
                  <a16:creationId xmlns:a16="http://schemas.microsoft.com/office/drawing/2014/main" id="{90173DCA-B192-4A00-A427-E972001FFCA2}"/>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542;p47">
              <a:extLst>
                <a:ext uri="{FF2B5EF4-FFF2-40B4-BE49-F238E27FC236}">
                  <a16:creationId xmlns:a16="http://schemas.microsoft.com/office/drawing/2014/main" id="{5F9A6087-F558-4746-A5FC-04C8F027C3E8}"/>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543;p47">
              <a:extLst>
                <a:ext uri="{FF2B5EF4-FFF2-40B4-BE49-F238E27FC236}">
                  <a16:creationId xmlns:a16="http://schemas.microsoft.com/office/drawing/2014/main" id="{DCDD6345-318B-4F53-BD9A-526D05A71321}"/>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544;p47">
              <a:extLst>
                <a:ext uri="{FF2B5EF4-FFF2-40B4-BE49-F238E27FC236}">
                  <a16:creationId xmlns:a16="http://schemas.microsoft.com/office/drawing/2014/main" id="{C4E8ED70-05C4-4150-BB54-B3B2D1D12C7C}"/>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545;p47">
              <a:extLst>
                <a:ext uri="{FF2B5EF4-FFF2-40B4-BE49-F238E27FC236}">
                  <a16:creationId xmlns:a16="http://schemas.microsoft.com/office/drawing/2014/main" id="{89E07FE0-A65C-431A-8952-D36651D213D2}"/>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546;p47">
              <a:extLst>
                <a:ext uri="{FF2B5EF4-FFF2-40B4-BE49-F238E27FC236}">
                  <a16:creationId xmlns:a16="http://schemas.microsoft.com/office/drawing/2014/main" id="{0920A975-D300-4231-8595-F15E76CB4A93}"/>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547;p47">
              <a:extLst>
                <a:ext uri="{FF2B5EF4-FFF2-40B4-BE49-F238E27FC236}">
                  <a16:creationId xmlns:a16="http://schemas.microsoft.com/office/drawing/2014/main" id="{90D13FE7-F627-444F-A990-5C6169B14B6D}"/>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548;p47">
              <a:extLst>
                <a:ext uri="{FF2B5EF4-FFF2-40B4-BE49-F238E27FC236}">
                  <a16:creationId xmlns:a16="http://schemas.microsoft.com/office/drawing/2014/main" id="{8FEA8D67-DCCD-42AA-B488-2E3F4B5488D2}"/>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549;p47">
              <a:extLst>
                <a:ext uri="{FF2B5EF4-FFF2-40B4-BE49-F238E27FC236}">
                  <a16:creationId xmlns:a16="http://schemas.microsoft.com/office/drawing/2014/main" id="{E1921C5E-5E9F-4401-86FA-ACE4A7BC7376}"/>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550;p47">
              <a:extLst>
                <a:ext uri="{FF2B5EF4-FFF2-40B4-BE49-F238E27FC236}">
                  <a16:creationId xmlns:a16="http://schemas.microsoft.com/office/drawing/2014/main" id="{AEB81073-B8A0-4306-94D2-DAF3DE23E57C}"/>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551;p47">
              <a:extLst>
                <a:ext uri="{FF2B5EF4-FFF2-40B4-BE49-F238E27FC236}">
                  <a16:creationId xmlns:a16="http://schemas.microsoft.com/office/drawing/2014/main" id="{CE18FE66-0543-461E-B09A-9B368D8E4E6B}"/>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552;p47">
              <a:extLst>
                <a:ext uri="{FF2B5EF4-FFF2-40B4-BE49-F238E27FC236}">
                  <a16:creationId xmlns:a16="http://schemas.microsoft.com/office/drawing/2014/main" id="{4D2F342B-7694-4C00-8576-75AD8A5E142F}"/>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553;p47">
              <a:extLst>
                <a:ext uri="{FF2B5EF4-FFF2-40B4-BE49-F238E27FC236}">
                  <a16:creationId xmlns:a16="http://schemas.microsoft.com/office/drawing/2014/main" id="{04898978-BB33-4D5A-A13B-0C257DFB1C1F}"/>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554;p47">
              <a:extLst>
                <a:ext uri="{FF2B5EF4-FFF2-40B4-BE49-F238E27FC236}">
                  <a16:creationId xmlns:a16="http://schemas.microsoft.com/office/drawing/2014/main" id="{8E0284CC-A0AD-43E7-9660-8A7E302EAFCC}"/>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555;p47">
              <a:extLst>
                <a:ext uri="{FF2B5EF4-FFF2-40B4-BE49-F238E27FC236}">
                  <a16:creationId xmlns:a16="http://schemas.microsoft.com/office/drawing/2014/main" id="{B407BD58-EDD4-4E56-9535-A0B88A17A35F}"/>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556;p47">
              <a:extLst>
                <a:ext uri="{FF2B5EF4-FFF2-40B4-BE49-F238E27FC236}">
                  <a16:creationId xmlns:a16="http://schemas.microsoft.com/office/drawing/2014/main" id="{F2EF1DDB-F9D0-416A-BE14-5CA4CDC650D8}"/>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557;p47">
              <a:extLst>
                <a:ext uri="{FF2B5EF4-FFF2-40B4-BE49-F238E27FC236}">
                  <a16:creationId xmlns:a16="http://schemas.microsoft.com/office/drawing/2014/main" id="{03092330-1044-47F4-9FCA-E19B24BF89AF}"/>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558;p47">
              <a:extLst>
                <a:ext uri="{FF2B5EF4-FFF2-40B4-BE49-F238E27FC236}">
                  <a16:creationId xmlns:a16="http://schemas.microsoft.com/office/drawing/2014/main" id="{2ED2132D-DA7E-4E7A-A2ED-D09AC17366C2}"/>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559;p47">
              <a:extLst>
                <a:ext uri="{FF2B5EF4-FFF2-40B4-BE49-F238E27FC236}">
                  <a16:creationId xmlns:a16="http://schemas.microsoft.com/office/drawing/2014/main" id="{6A83181A-EC4E-4769-9C25-C480F147E96C}"/>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560;p47">
              <a:extLst>
                <a:ext uri="{FF2B5EF4-FFF2-40B4-BE49-F238E27FC236}">
                  <a16:creationId xmlns:a16="http://schemas.microsoft.com/office/drawing/2014/main" id="{50A09751-0385-458E-BA2D-F7BAFCFA90E7}"/>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561;p47">
              <a:extLst>
                <a:ext uri="{FF2B5EF4-FFF2-40B4-BE49-F238E27FC236}">
                  <a16:creationId xmlns:a16="http://schemas.microsoft.com/office/drawing/2014/main" id="{DFD589B5-1034-4E5F-A81D-9D2537436F24}"/>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562;p47">
              <a:extLst>
                <a:ext uri="{FF2B5EF4-FFF2-40B4-BE49-F238E27FC236}">
                  <a16:creationId xmlns:a16="http://schemas.microsoft.com/office/drawing/2014/main" id="{31AC83A3-7F94-4FCA-86C7-8AA7C8EA2EBB}"/>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563;p47">
              <a:extLst>
                <a:ext uri="{FF2B5EF4-FFF2-40B4-BE49-F238E27FC236}">
                  <a16:creationId xmlns:a16="http://schemas.microsoft.com/office/drawing/2014/main" id="{6A33280C-5D31-4417-B3FD-2599B0B10B75}"/>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564;p47">
              <a:extLst>
                <a:ext uri="{FF2B5EF4-FFF2-40B4-BE49-F238E27FC236}">
                  <a16:creationId xmlns:a16="http://schemas.microsoft.com/office/drawing/2014/main" id="{4277BA36-8050-4925-891B-0C6DB8AE585C}"/>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565;p47">
              <a:extLst>
                <a:ext uri="{FF2B5EF4-FFF2-40B4-BE49-F238E27FC236}">
                  <a16:creationId xmlns:a16="http://schemas.microsoft.com/office/drawing/2014/main" id="{5941FE42-CF87-4E36-B67A-1376E1446939}"/>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566;p47">
              <a:extLst>
                <a:ext uri="{FF2B5EF4-FFF2-40B4-BE49-F238E27FC236}">
                  <a16:creationId xmlns:a16="http://schemas.microsoft.com/office/drawing/2014/main" id="{2F07D1D1-F441-477F-AD78-65FE36398BC1}"/>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567;p47">
              <a:extLst>
                <a:ext uri="{FF2B5EF4-FFF2-40B4-BE49-F238E27FC236}">
                  <a16:creationId xmlns:a16="http://schemas.microsoft.com/office/drawing/2014/main" id="{906BD0B7-03E0-4D4B-895C-75A1B76F3695}"/>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568;p47">
              <a:extLst>
                <a:ext uri="{FF2B5EF4-FFF2-40B4-BE49-F238E27FC236}">
                  <a16:creationId xmlns:a16="http://schemas.microsoft.com/office/drawing/2014/main" id="{263ACA10-ECA3-4AB8-9335-5E1DE3AD105C}"/>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569;p47">
              <a:extLst>
                <a:ext uri="{FF2B5EF4-FFF2-40B4-BE49-F238E27FC236}">
                  <a16:creationId xmlns:a16="http://schemas.microsoft.com/office/drawing/2014/main" id="{C701181D-0725-472A-90D7-D90B88701D99}"/>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570;p47">
              <a:extLst>
                <a:ext uri="{FF2B5EF4-FFF2-40B4-BE49-F238E27FC236}">
                  <a16:creationId xmlns:a16="http://schemas.microsoft.com/office/drawing/2014/main" id="{7EFC2684-ECBC-4309-A529-794880AFDC1D}"/>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571;p47">
              <a:extLst>
                <a:ext uri="{FF2B5EF4-FFF2-40B4-BE49-F238E27FC236}">
                  <a16:creationId xmlns:a16="http://schemas.microsoft.com/office/drawing/2014/main" id="{879E77C4-6149-483D-8CD8-68DD0C7A7B8F}"/>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572;p47">
              <a:extLst>
                <a:ext uri="{FF2B5EF4-FFF2-40B4-BE49-F238E27FC236}">
                  <a16:creationId xmlns:a16="http://schemas.microsoft.com/office/drawing/2014/main" id="{A5919C0B-4330-400D-B6BE-41F268BFBF96}"/>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573;p47">
              <a:extLst>
                <a:ext uri="{FF2B5EF4-FFF2-40B4-BE49-F238E27FC236}">
                  <a16:creationId xmlns:a16="http://schemas.microsoft.com/office/drawing/2014/main" id="{63F92C19-F3C3-47E4-B70F-324F9D1AE8A3}"/>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574;p47">
              <a:extLst>
                <a:ext uri="{FF2B5EF4-FFF2-40B4-BE49-F238E27FC236}">
                  <a16:creationId xmlns:a16="http://schemas.microsoft.com/office/drawing/2014/main" id="{F580C504-4BEF-496A-9F07-6BB95679D2FC}"/>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575;p47">
              <a:extLst>
                <a:ext uri="{FF2B5EF4-FFF2-40B4-BE49-F238E27FC236}">
                  <a16:creationId xmlns:a16="http://schemas.microsoft.com/office/drawing/2014/main" id="{3EB09741-47C5-4572-A8F1-E3AB8C11997B}"/>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576;p47">
              <a:extLst>
                <a:ext uri="{FF2B5EF4-FFF2-40B4-BE49-F238E27FC236}">
                  <a16:creationId xmlns:a16="http://schemas.microsoft.com/office/drawing/2014/main" id="{1EF092B7-3007-4640-9DC2-6D02A2AF1E79}"/>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577;p47">
              <a:extLst>
                <a:ext uri="{FF2B5EF4-FFF2-40B4-BE49-F238E27FC236}">
                  <a16:creationId xmlns:a16="http://schemas.microsoft.com/office/drawing/2014/main" id="{FFDAA083-FA9C-40B4-ACE8-A492DEE50545}"/>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578;p47">
              <a:extLst>
                <a:ext uri="{FF2B5EF4-FFF2-40B4-BE49-F238E27FC236}">
                  <a16:creationId xmlns:a16="http://schemas.microsoft.com/office/drawing/2014/main" id="{1AC9CC98-D471-41E4-A445-4AD7F6E14BC6}"/>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579;p47">
              <a:extLst>
                <a:ext uri="{FF2B5EF4-FFF2-40B4-BE49-F238E27FC236}">
                  <a16:creationId xmlns:a16="http://schemas.microsoft.com/office/drawing/2014/main" id="{F214ED12-B414-45EE-9282-061735111446}"/>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580;p47">
              <a:extLst>
                <a:ext uri="{FF2B5EF4-FFF2-40B4-BE49-F238E27FC236}">
                  <a16:creationId xmlns:a16="http://schemas.microsoft.com/office/drawing/2014/main" id="{508A8522-0E79-4C18-8D08-9CCCC90D81B1}"/>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581;p47">
              <a:extLst>
                <a:ext uri="{FF2B5EF4-FFF2-40B4-BE49-F238E27FC236}">
                  <a16:creationId xmlns:a16="http://schemas.microsoft.com/office/drawing/2014/main" id="{159F278A-F448-4A23-AEEA-33598370620C}"/>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582;p47">
              <a:extLst>
                <a:ext uri="{FF2B5EF4-FFF2-40B4-BE49-F238E27FC236}">
                  <a16:creationId xmlns:a16="http://schemas.microsoft.com/office/drawing/2014/main" id="{DAC230EB-C629-46E2-BC81-FBF6D15D7B5A}"/>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583;p47">
              <a:extLst>
                <a:ext uri="{FF2B5EF4-FFF2-40B4-BE49-F238E27FC236}">
                  <a16:creationId xmlns:a16="http://schemas.microsoft.com/office/drawing/2014/main" id="{76DEEDC0-7C04-4073-908A-7158C552184F}"/>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584;p47">
              <a:extLst>
                <a:ext uri="{FF2B5EF4-FFF2-40B4-BE49-F238E27FC236}">
                  <a16:creationId xmlns:a16="http://schemas.microsoft.com/office/drawing/2014/main" id="{1B1DF252-ECDA-4799-88B5-69C0A074D630}"/>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585;p47">
              <a:extLst>
                <a:ext uri="{FF2B5EF4-FFF2-40B4-BE49-F238E27FC236}">
                  <a16:creationId xmlns:a16="http://schemas.microsoft.com/office/drawing/2014/main" id="{0191A517-50C4-4671-9EDA-45EE7ECD72FD}"/>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586;p47">
              <a:extLst>
                <a:ext uri="{FF2B5EF4-FFF2-40B4-BE49-F238E27FC236}">
                  <a16:creationId xmlns:a16="http://schemas.microsoft.com/office/drawing/2014/main" id="{D0745A3B-0DE3-4F02-875C-81A660F97DD8}"/>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587;p47">
              <a:extLst>
                <a:ext uri="{FF2B5EF4-FFF2-40B4-BE49-F238E27FC236}">
                  <a16:creationId xmlns:a16="http://schemas.microsoft.com/office/drawing/2014/main" id="{9AAE7B84-54E0-4EB8-ABAB-06438B82105D}"/>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588;p47">
              <a:extLst>
                <a:ext uri="{FF2B5EF4-FFF2-40B4-BE49-F238E27FC236}">
                  <a16:creationId xmlns:a16="http://schemas.microsoft.com/office/drawing/2014/main" id="{D8D6A381-4552-4EAA-8D54-30879976D933}"/>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589;p47">
              <a:extLst>
                <a:ext uri="{FF2B5EF4-FFF2-40B4-BE49-F238E27FC236}">
                  <a16:creationId xmlns:a16="http://schemas.microsoft.com/office/drawing/2014/main" id="{0FBF8356-6E1B-490B-A4F0-8C5D6FBEE9F7}"/>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590;p47">
              <a:extLst>
                <a:ext uri="{FF2B5EF4-FFF2-40B4-BE49-F238E27FC236}">
                  <a16:creationId xmlns:a16="http://schemas.microsoft.com/office/drawing/2014/main" id="{7ECFA665-AF3F-4584-84F6-D48D916D7AD8}"/>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591;p47">
              <a:extLst>
                <a:ext uri="{FF2B5EF4-FFF2-40B4-BE49-F238E27FC236}">
                  <a16:creationId xmlns:a16="http://schemas.microsoft.com/office/drawing/2014/main" id="{B8595C9F-FAAA-4983-9945-BFE66D5040FD}"/>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592;p47">
              <a:extLst>
                <a:ext uri="{FF2B5EF4-FFF2-40B4-BE49-F238E27FC236}">
                  <a16:creationId xmlns:a16="http://schemas.microsoft.com/office/drawing/2014/main" id="{4EFE6756-31EE-4A73-AD43-6D2EEABD3746}"/>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593;p47">
              <a:extLst>
                <a:ext uri="{FF2B5EF4-FFF2-40B4-BE49-F238E27FC236}">
                  <a16:creationId xmlns:a16="http://schemas.microsoft.com/office/drawing/2014/main" id="{EF3A6F9B-9D0C-4DE3-BE84-831199BA14B5}"/>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594;p47">
              <a:extLst>
                <a:ext uri="{FF2B5EF4-FFF2-40B4-BE49-F238E27FC236}">
                  <a16:creationId xmlns:a16="http://schemas.microsoft.com/office/drawing/2014/main" id="{AE4F903B-FBF2-42D5-A991-8BA34330997B}"/>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595;p47">
              <a:extLst>
                <a:ext uri="{FF2B5EF4-FFF2-40B4-BE49-F238E27FC236}">
                  <a16:creationId xmlns:a16="http://schemas.microsoft.com/office/drawing/2014/main" id="{44CA1293-C501-4481-9370-F76EA1A17C9D}"/>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596;p47">
              <a:extLst>
                <a:ext uri="{FF2B5EF4-FFF2-40B4-BE49-F238E27FC236}">
                  <a16:creationId xmlns:a16="http://schemas.microsoft.com/office/drawing/2014/main" id="{1CDF79DA-0527-4F25-A024-FB1AE4015398}"/>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597;p47">
              <a:extLst>
                <a:ext uri="{FF2B5EF4-FFF2-40B4-BE49-F238E27FC236}">
                  <a16:creationId xmlns:a16="http://schemas.microsoft.com/office/drawing/2014/main" id="{11A74761-1E08-4F6A-B208-11DCF5D6F5CC}"/>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598;p47">
              <a:extLst>
                <a:ext uri="{FF2B5EF4-FFF2-40B4-BE49-F238E27FC236}">
                  <a16:creationId xmlns:a16="http://schemas.microsoft.com/office/drawing/2014/main" id="{2E2A5B9B-B748-47C5-AB20-E99E20D2B2BB}"/>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599;p47">
              <a:extLst>
                <a:ext uri="{FF2B5EF4-FFF2-40B4-BE49-F238E27FC236}">
                  <a16:creationId xmlns:a16="http://schemas.microsoft.com/office/drawing/2014/main" id="{8CD8C6CF-DC9F-461B-B4A7-289462351168}"/>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600;p47">
              <a:extLst>
                <a:ext uri="{FF2B5EF4-FFF2-40B4-BE49-F238E27FC236}">
                  <a16:creationId xmlns:a16="http://schemas.microsoft.com/office/drawing/2014/main" id="{10BDFFDF-0EE7-4C95-B67C-1EF400B5B7D9}"/>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601;p47">
              <a:extLst>
                <a:ext uri="{FF2B5EF4-FFF2-40B4-BE49-F238E27FC236}">
                  <a16:creationId xmlns:a16="http://schemas.microsoft.com/office/drawing/2014/main" id="{FBFD27CB-72B6-4D96-9D2C-D3151267CECF}"/>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602;p47">
              <a:extLst>
                <a:ext uri="{FF2B5EF4-FFF2-40B4-BE49-F238E27FC236}">
                  <a16:creationId xmlns:a16="http://schemas.microsoft.com/office/drawing/2014/main" id="{BD0D2CFA-8A9C-4D05-916D-DB80B1486DAE}"/>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603;p47">
              <a:extLst>
                <a:ext uri="{FF2B5EF4-FFF2-40B4-BE49-F238E27FC236}">
                  <a16:creationId xmlns:a16="http://schemas.microsoft.com/office/drawing/2014/main" id="{F499168A-578B-4184-81F9-3088A32CBB4E}"/>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604;p47">
              <a:extLst>
                <a:ext uri="{FF2B5EF4-FFF2-40B4-BE49-F238E27FC236}">
                  <a16:creationId xmlns:a16="http://schemas.microsoft.com/office/drawing/2014/main" id="{E7C3057D-3366-4173-B120-C888CC422658}"/>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605;p47">
              <a:extLst>
                <a:ext uri="{FF2B5EF4-FFF2-40B4-BE49-F238E27FC236}">
                  <a16:creationId xmlns:a16="http://schemas.microsoft.com/office/drawing/2014/main" id="{1B3F480F-0C8B-4994-A4A7-EE67F2D5CAE0}"/>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606;p47">
              <a:extLst>
                <a:ext uri="{FF2B5EF4-FFF2-40B4-BE49-F238E27FC236}">
                  <a16:creationId xmlns:a16="http://schemas.microsoft.com/office/drawing/2014/main" id="{3ADBAA6D-CC07-4864-8B47-7658396F7040}"/>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607;p47">
              <a:extLst>
                <a:ext uri="{FF2B5EF4-FFF2-40B4-BE49-F238E27FC236}">
                  <a16:creationId xmlns:a16="http://schemas.microsoft.com/office/drawing/2014/main" id="{18AD2A7C-9F94-4CF0-889E-AC5F7D0D08B5}"/>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608;p47">
              <a:extLst>
                <a:ext uri="{FF2B5EF4-FFF2-40B4-BE49-F238E27FC236}">
                  <a16:creationId xmlns:a16="http://schemas.microsoft.com/office/drawing/2014/main" id="{5ABC7299-6BFB-44A2-86B4-C99192BEF1B8}"/>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609;p47">
              <a:extLst>
                <a:ext uri="{FF2B5EF4-FFF2-40B4-BE49-F238E27FC236}">
                  <a16:creationId xmlns:a16="http://schemas.microsoft.com/office/drawing/2014/main" id="{49FE2929-523A-40D9-BECE-22284D483030}"/>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610;p47">
              <a:extLst>
                <a:ext uri="{FF2B5EF4-FFF2-40B4-BE49-F238E27FC236}">
                  <a16:creationId xmlns:a16="http://schemas.microsoft.com/office/drawing/2014/main" id="{58C77847-14FB-42DB-A80E-993CD64D82E1}"/>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611;p47">
              <a:extLst>
                <a:ext uri="{FF2B5EF4-FFF2-40B4-BE49-F238E27FC236}">
                  <a16:creationId xmlns:a16="http://schemas.microsoft.com/office/drawing/2014/main" id="{32FA9690-5106-4313-AC00-5A09A782F33B}"/>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612;p47">
              <a:extLst>
                <a:ext uri="{FF2B5EF4-FFF2-40B4-BE49-F238E27FC236}">
                  <a16:creationId xmlns:a16="http://schemas.microsoft.com/office/drawing/2014/main" id="{433551BF-C079-40CD-8792-8987C0FD6EE2}"/>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613;p47">
              <a:extLst>
                <a:ext uri="{FF2B5EF4-FFF2-40B4-BE49-F238E27FC236}">
                  <a16:creationId xmlns:a16="http://schemas.microsoft.com/office/drawing/2014/main" id="{A07EA0E2-0D40-4275-AA98-F538F57C164D}"/>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614;p47">
              <a:extLst>
                <a:ext uri="{FF2B5EF4-FFF2-40B4-BE49-F238E27FC236}">
                  <a16:creationId xmlns:a16="http://schemas.microsoft.com/office/drawing/2014/main" id="{D124C0DA-1CC7-4928-9680-3E0F7B65E48A}"/>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615;p47">
              <a:extLst>
                <a:ext uri="{FF2B5EF4-FFF2-40B4-BE49-F238E27FC236}">
                  <a16:creationId xmlns:a16="http://schemas.microsoft.com/office/drawing/2014/main" id="{2BE779C3-1913-48D7-B09A-5168B3BF9A5D}"/>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616;p47">
              <a:extLst>
                <a:ext uri="{FF2B5EF4-FFF2-40B4-BE49-F238E27FC236}">
                  <a16:creationId xmlns:a16="http://schemas.microsoft.com/office/drawing/2014/main" id="{66088F60-6568-48DD-B8D1-3A4BEC7FF5B3}"/>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617;p47">
              <a:extLst>
                <a:ext uri="{FF2B5EF4-FFF2-40B4-BE49-F238E27FC236}">
                  <a16:creationId xmlns:a16="http://schemas.microsoft.com/office/drawing/2014/main" id="{33F5B52F-D6BE-4779-8267-E9E7B0FADB2B}"/>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618;p47">
              <a:extLst>
                <a:ext uri="{FF2B5EF4-FFF2-40B4-BE49-F238E27FC236}">
                  <a16:creationId xmlns:a16="http://schemas.microsoft.com/office/drawing/2014/main" id="{91EA4947-65E4-4224-AFE7-1FCBA4392A31}"/>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619;p47">
              <a:extLst>
                <a:ext uri="{FF2B5EF4-FFF2-40B4-BE49-F238E27FC236}">
                  <a16:creationId xmlns:a16="http://schemas.microsoft.com/office/drawing/2014/main" id="{FB4F9859-E6C6-4D26-A353-C0ABD5FB8D44}"/>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620;p47">
              <a:extLst>
                <a:ext uri="{FF2B5EF4-FFF2-40B4-BE49-F238E27FC236}">
                  <a16:creationId xmlns:a16="http://schemas.microsoft.com/office/drawing/2014/main" id="{E687801E-3F2B-4855-AF26-BCEF405C97DD}"/>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621;p47">
              <a:extLst>
                <a:ext uri="{FF2B5EF4-FFF2-40B4-BE49-F238E27FC236}">
                  <a16:creationId xmlns:a16="http://schemas.microsoft.com/office/drawing/2014/main" id="{50C33D92-D0BA-48A3-A13C-274809EE0E4F}"/>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622;p47">
              <a:extLst>
                <a:ext uri="{FF2B5EF4-FFF2-40B4-BE49-F238E27FC236}">
                  <a16:creationId xmlns:a16="http://schemas.microsoft.com/office/drawing/2014/main" id="{84AF5470-9BC8-4C48-9277-CE17206F78A5}"/>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22" name="Google Shape;522;p38"/>
          <p:cNvSpPr txBox="1">
            <a:spLocks noGrp="1"/>
          </p:cNvSpPr>
          <p:nvPr>
            <p:ph type="title" idx="15"/>
          </p:nvPr>
        </p:nvSpPr>
        <p:spPr>
          <a:xfrm>
            <a:off x="407943" y="75039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a:t>
            </a:r>
            <a:r>
              <a:rPr lang="en" dirty="0"/>
              <a:t>bstract</a:t>
            </a:r>
            <a:br>
              <a:rPr lang="en" dirty="0"/>
            </a:br>
            <a:endParaRPr dirty="0"/>
          </a:p>
        </p:txBody>
      </p:sp>
      <p:sp>
        <p:nvSpPr>
          <p:cNvPr id="2" name="Rectangle 1"/>
          <p:cNvSpPr/>
          <p:nvPr/>
        </p:nvSpPr>
        <p:spPr>
          <a:xfrm>
            <a:off x="1159723" y="1323095"/>
            <a:ext cx="6480720" cy="3170099"/>
          </a:xfrm>
          <a:prstGeom prst="rect">
            <a:avLst/>
          </a:prstGeom>
        </p:spPr>
        <p:txBody>
          <a:bodyPr wrap="square">
            <a:spAutoFit/>
          </a:bodyPr>
          <a:lstStyle/>
          <a:p>
            <a:pPr marL="342900" indent="-342900">
              <a:buFont typeface="Arial" pitchFamily="34" charset="0"/>
              <a:buChar char="•"/>
            </a:pPr>
            <a:r>
              <a:rPr lang="en-US" sz="2000" dirty="0">
                <a:solidFill>
                  <a:schemeClr val="bg2">
                    <a:lumMod val="65000"/>
                  </a:schemeClr>
                </a:solidFill>
                <a:latin typeface="Calisto MT" panose="02040603050505030304" pitchFamily="18" charset="0"/>
              </a:rPr>
              <a:t>Due to cashless transection every people use ATM card and credit card for transaction , so fraud can also be increase.</a:t>
            </a:r>
          </a:p>
          <a:p>
            <a:pPr marL="342900" indent="-342900">
              <a:buFont typeface="Arial" pitchFamily="34" charset="0"/>
              <a:buChar char="•"/>
            </a:pPr>
            <a:endParaRPr lang="en-US" sz="2000" dirty="0">
              <a:solidFill>
                <a:schemeClr val="bg2">
                  <a:lumMod val="65000"/>
                </a:schemeClr>
              </a:solidFill>
              <a:latin typeface="Calisto MT" panose="02040603050505030304" pitchFamily="18" charset="0"/>
            </a:endParaRPr>
          </a:p>
          <a:p>
            <a:pPr marL="342900" indent="-342900">
              <a:buFont typeface="Arial" pitchFamily="34" charset="0"/>
              <a:buChar char="•"/>
            </a:pPr>
            <a:r>
              <a:rPr lang="en-US" sz="2000" dirty="0">
                <a:solidFill>
                  <a:schemeClr val="bg2">
                    <a:lumMod val="65000"/>
                  </a:schemeClr>
                </a:solidFill>
                <a:latin typeface="Calisto MT" panose="02040603050505030304" pitchFamily="18" charset="0"/>
              </a:rPr>
              <a:t>Billions of dollars of loss are caused every year by fraudulent credit card transaction . The design of efficient fraud detection algorithms is key for reducing these losses, and more and more algorithms rely on advanced machine learning techniques to assist fraud investigators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2" name="Google Shape;532;p39"/>
          <p:cNvSpPr txBox="1">
            <a:spLocks noGrp="1"/>
          </p:cNvSpPr>
          <p:nvPr>
            <p:ph type="title"/>
          </p:nvPr>
        </p:nvSpPr>
        <p:spPr>
          <a:xfrm>
            <a:off x="393041" y="402173"/>
            <a:ext cx="4014300" cy="65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533" name="Google Shape;533;p39"/>
          <p:cNvSpPr txBox="1">
            <a:spLocks noGrp="1"/>
          </p:cNvSpPr>
          <p:nvPr>
            <p:ph type="subTitle" idx="1"/>
          </p:nvPr>
        </p:nvSpPr>
        <p:spPr>
          <a:xfrm>
            <a:off x="1403990" y="1457312"/>
            <a:ext cx="6825610" cy="1209600"/>
          </a:xfrm>
          <a:prstGeom prst="rect">
            <a:avLst/>
          </a:prstGeom>
        </p:spPr>
        <p:txBody>
          <a:bodyPr spcFirstLastPara="1" wrap="square" lIns="91425" tIns="91425" rIns="91425" bIns="91425" anchor="ctr" anchorCtr="0">
            <a:noAutofit/>
          </a:bodyPr>
          <a:lstStyle/>
          <a:p>
            <a:pPr marL="0" lvl="0" indent="0"/>
            <a:endParaRPr lang="en-US" dirty="0"/>
          </a:p>
          <a:p>
            <a:pPr marL="0" lvl="0" indent="0"/>
            <a:endParaRPr lang="en-US" dirty="0"/>
          </a:p>
          <a:p>
            <a:pPr marL="285750" lvl="0" indent="-285750">
              <a:buFont typeface="Arial" pitchFamily="34" charset="0"/>
              <a:buChar char="•"/>
            </a:pPr>
            <a:endParaRPr lang="en-US" dirty="0"/>
          </a:p>
          <a:p>
            <a:pPr marL="285750" lvl="0" indent="-285750">
              <a:buFont typeface="Arial" pitchFamily="34" charset="0"/>
              <a:buChar char="•"/>
            </a:pPr>
            <a:endParaRPr lang="en-US" dirty="0"/>
          </a:p>
          <a:p>
            <a:pPr marL="285750" lvl="0" indent="-285750">
              <a:buFont typeface="Arial" pitchFamily="34" charset="0"/>
              <a:buChar char="•"/>
            </a:pPr>
            <a:endParaRPr lang="en-US" dirty="0"/>
          </a:p>
          <a:p>
            <a:pPr marL="285750" lvl="0" indent="-285750">
              <a:buFont typeface="Arial" pitchFamily="34" charset="0"/>
              <a:buChar char="•"/>
            </a:pPr>
            <a:r>
              <a:rPr lang="en-US" dirty="0"/>
              <a:t> </a:t>
            </a:r>
            <a:r>
              <a:rPr lang="en-US" dirty="0">
                <a:latin typeface="Calisto MT" panose="02040603050505030304" pitchFamily="18" charset="0"/>
              </a:rPr>
              <a:t>The online shopping growing day to day. Credit cards are used for purchasing goods and services with the help of virtual card and physical card where as virtual card for online transaction and physical card for offline transaction. </a:t>
            </a:r>
          </a:p>
          <a:p>
            <a:pPr marL="285750" lvl="0" indent="-285750">
              <a:buFont typeface="Arial" pitchFamily="34" charset="0"/>
              <a:buChar char="•"/>
            </a:pPr>
            <a:endParaRPr lang="en-US" dirty="0">
              <a:latin typeface="Calisto MT" panose="02040603050505030304" pitchFamily="18" charset="0"/>
            </a:endParaRPr>
          </a:p>
          <a:p>
            <a:pPr marL="285750" lvl="0" indent="-285750">
              <a:buFont typeface="Arial" pitchFamily="34" charset="0"/>
              <a:buChar char="•"/>
            </a:pPr>
            <a:r>
              <a:rPr lang="en-US" dirty="0">
                <a:latin typeface="Calisto MT" panose="02040603050505030304" pitchFamily="18" charset="0"/>
              </a:rPr>
              <a:t>In a physical-card based purchase, the cardholder presents his card physically to a merchant for making a payment. If the cardholder does not realize the loss of card, it can lead to a substantial financial loss to the credit card company. In online payment mode, attackers need only little information for doing fraudulent transaction (secure code, card number, expiration date etc.).</a:t>
            </a:r>
            <a:endParaRPr dirty="0">
              <a:latin typeface="Calisto MT" panose="02040603050505030304" pitchFamily="18" charset="0"/>
            </a:endParaRPr>
          </a:p>
        </p:txBody>
      </p:sp>
      <p:grpSp>
        <p:nvGrpSpPr>
          <p:cNvPr id="74" name="Google Shape;1471;p27">
            <a:extLst>
              <a:ext uri="{FF2B5EF4-FFF2-40B4-BE49-F238E27FC236}">
                <a16:creationId xmlns:a16="http://schemas.microsoft.com/office/drawing/2014/main" id="{851F96B5-896E-4941-8648-D87D022F65FB}"/>
              </a:ext>
            </a:extLst>
          </p:cNvPr>
          <p:cNvGrpSpPr/>
          <p:nvPr/>
        </p:nvGrpSpPr>
        <p:grpSpPr>
          <a:xfrm>
            <a:off x="393041" y="4035870"/>
            <a:ext cx="707700" cy="497335"/>
            <a:chOff x="5627748" y="4494180"/>
            <a:chExt cx="883852" cy="621125"/>
          </a:xfrm>
        </p:grpSpPr>
        <p:sp>
          <p:nvSpPr>
            <p:cNvPr id="75" name="Google Shape;1472;p27">
              <a:extLst>
                <a:ext uri="{FF2B5EF4-FFF2-40B4-BE49-F238E27FC236}">
                  <a16:creationId xmlns:a16="http://schemas.microsoft.com/office/drawing/2014/main" id="{CD768243-B1B8-49D0-AF59-924B30C3ADC3}"/>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473;p27">
              <a:extLst>
                <a:ext uri="{FF2B5EF4-FFF2-40B4-BE49-F238E27FC236}">
                  <a16:creationId xmlns:a16="http://schemas.microsoft.com/office/drawing/2014/main" id="{C9A447F4-7961-4B45-A063-74DD77F23A12}"/>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474;p27">
              <a:extLst>
                <a:ext uri="{FF2B5EF4-FFF2-40B4-BE49-F238E27FC236}">
                  <a16:creationId xmlns:a16="http://schemas.microsoft.com/office/drawing/2014/main" id="{AA62552A-785A-4D4A-B75B-3CEDAA3EE2A8}"/>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475;p27">
              <a:extLst>
                <a:ext uri="{FF2B5EF4-FFF2-40B4-BE49-F238E27FC236}">
                  <a16:creationId xmlns:a16="http://schemas.microsoft.com/office/drawing/2014/main" id="{9F9DA51F-5972-4524-B0E6-44124E97FDBF}"/>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476;p27">
              <a:extLst>
                <a:ext uri="{FF2B5EF4-FFF2-40B4-BE49-F238E27FC236}">
                  <a16:creationId xmlns:a16="http://schemas.microsoft.com/office/drawing/2014/main" id="{15B9C0ED-62A6-4FE0-AF07-82D601938AFD}"/>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477;p27">
              <a:extLst>
                <a:ext uri="{FF2B5EF4-FFF2-40B4-BE49-F238E27FC236}">
                  <a16:creationId xmlns:a16="http://schemas.microsoft.com/office/drawing/2014/main" id="{5E8214AE-DC66-4FDA-8F81-2AC2A80A036D}"/>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478;p27">
              <a:extLst>
                <a:ext uri="{FF2B5EF4-FFF2-40B4-BE49-F238E27FC236}">
                  <a16:creationId xmlns:a16="http://schemas.microsoft.com/office/drawing/2014/main" id="{94494D74-55E6-454B-B9FF-2AAC153EC92B}"/>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479;p27">
              <a:extLst>
                <a:ext uri="{FF2B5EF4-FFF2-40B4-BE49-F238E27FC236}">
                  <a16:creationId xmlns:a16="http://schemas.microsoft.com/office/drawing/2014/main" id="{0B2BA635-A324-476C-9398-11469244A867}"/>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480;p27">
              <a:extLst>
                <a:ext uri="{FF2B5EF4-FFF2-40B4-BE49-F238E27FC236}">
                  <a16:creationId xmlns:a16="http://schemas.microsoft.com/office/drawing/2014/main" id="{76F23499-CB81-449B-BA9F-90E75B5EBF25}"/>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481;p27">
              <a:extLst>
                <a:ext uri="{FF2B5EF4-FFF2-40B4-BE49-F238E27FC236}">
                  <a16:creationId xmlns:a16="http://schemas.microsoft.com/office/drawing/2014/main" id="{9A7F560B-BF83-40FD-81E9-D4DEA822AAEA}"/>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482;p27">
              <a:extLst>
                <a:ext uri="{FF2B5EF4-FFF2-40B4-BE49-F238E27FC236}">
                  <a16:creationId xmlns:a16="http://schemas.microsoft.com/office/drawing/2014/main" id="{E0D00050-3E1E-429C-A4C3-04FFB85D4E86}"/>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483;p27">
              <a:extLst>
                <a:ext uri="{FF2B5EF4-FFF2-40B4-BE49-F238E27FC236}">
                  <a16:creationId xmlns:a16="http://schemas.microsoft.com/office/drawing/2014/main" id="{3FA4BB0D-ADE8-4A96-8199-1CE5CB288CB4}"/>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484;p27">
              <a:extLst>
                <a:ext uri="{FF2B5EF4-FFF2-40B4-BE49-F238E27FC236}">
                  <a16:creationId xmlns:a16="http://schemas.microsoft.com/office/drawing/2014/main" id="{67D1A115-B4E7-4C2C-A08B-699C82E38BFA}"/>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485;p27">
              <a:extLst>
                <a:ext uri="{FF2B5EF4-FFF2-40B4-BE49-F238E27FC236}">
                  <a16:creationId xmlns:a16="http://schemas.microsoft.com/office/drawing/2014/main" id="{32687E40-8441-40FB-952E-C5AFF29057E0}"/>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486;p27">
              <a:extLst>
                <a:ext uri="{FF2B5EF4-FFF2-40B4-BE49-F238E27FC236}">
                  <a16:creationId xmlns:a16="http://schemas.microsoft.com/office/drawing/2014/main" id="{5917C0EC-3E1A-44DA-B082-D7B1DAFA26B9}"/>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487;p27">
              <a:extLst>
                <a:ext uri="{FF2B5EF4-FFF2-40B4-BE49-F238E27FC236}">
                  <a16:creationId xmlns:a16="http://schemas.microsoft.com/office/drawing/2014/main" id="{49251803-9429-49AC-BAC4-3817C0A29B03}"/>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 name="Google Shape;1471;p27">
            <a:extLst>
              <a:ext uri="{FF2B5EF4-FFF2-40B4-BE49-F238E27FC236}">
                <a16:creationId xmlns:a16="http://schemas.microsoft.com/office/drawing/2014/main" id="{C7AD8A3F-1E81-4742-911E-861C10A3E324}"/>
              </a:ext>
            </a:extLst>
          </p:cNvPr>
          <p:cNvGrpSpPr/>
          <p:nvPr/>
        </p:nvGrpSpPr>
        <p:grpSpPr>
          <a:xfrm>
            <a:off x="260721" y="3901605"/>
            <a:ext cx="707700" cy="497335"/>
            <a:chOff x="5627748" y="4494180"/>
            <a:chExt cx="883852" cy="621125"/>
          </a:xfrm>
        </p:grpSpPr>
        <p:sp>
          <p:nvSpPr>
            <p:cNvPr id="92" name="Google Shape;1472;p27">
              <a:extLst>
                <a:ext uri="{FF2B5EF4-FFF2-40B4-BE49-F238E27FC236}">
                  <a16:creationId xmlns:a16="http://schemas.microsoft.com/office/drawing/2014/main" id="{88A909E3-094D-44A2-BE39-449CC812B5D8}"/>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473;p27">
              <a:extLst>
                <a:ext uri="{FF2B5EF4-FFF2-40B4-BE49-F238E27FC236}">
                  <a16:creationId xmlns:a16="http://schemas.microsoft.com/office/drawing/2014/main" id="{3FBA4E60-857E-45DA-832D-CB15F4BDB756}"/>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474;p27">
              <a:extLst>
                <a:ext uri="{FF2B5EF4-FFF2-40B4-BE49-F238E27FC236}">
                  <a16:creationId xmlns:a16="http://schemas.microsoft.com/office/drawing/2014/main" id="{39814CDE-237A-4C67-BB31-4BA639AB0AB5}"/>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475;p27">
              <a:extLst>
                <a:ext uri="{FF2B5EF4-FFF2-40B4-BE49-F238E27FC236}">
                  <a16:creationId xmlns:a16="http://schemas.microsoft.com/office/drawing/2014/main" id="{111FCBC2-63A1-4A48-8F11-AB7B62338190}"/>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476;p27">
              <a:extLst>
                <a:ext uri="{FF2B5EF4-FFF2-40B4-BE49-F238E27FC236}">
                  <a16:creationId xmlns:a16="http://schemas.microsoft.com/office/drawing/2014/main" id="{98786514-D342-4A30-A3E2-8E78CA092241}"/>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477;p27">
              <a:extLst>
                <a:ext uri="{FF2B5EF4-FFF2-40B4-BE49-F238E27FC236}">
                  <a16:creationId xmlns:a16="http://schemas.microsoft.com/office/drawing/2014/main" id="{7F424FDC-7BE2-441A-864B-A3C04223560B}"/>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1478;p27">
              <a:extLst>
                <a:ext uri="{FF2B5EF4-FFF2-40B4-BE49-F238E27FC236}">
                  <a16:creationId xmlns:a16="http://schemas.microsoft.com/office/drawing/2014/main" id="{60FF24EB-345F-4790-A9C3-CFDB0B5C67A2}"/>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479;p27">
              <a:extLst>
                <a:ext uri="{FF2B5EF4-FFF2-40B4-BE49-F238E27FC236}">
                  <a16:creationId xmlns:a16="http://schemas.microsoft.com/office/drawing/2014/main" id="{01C548DE-B6CE-4DD8-8EE6-1A6149573CE9}"/>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480;p27">
              <a:extLst>
                <a:ext uri="{FF2B5EF4-FFF2-40B4-BE49-F238E27FC236}">
                  <a16:creationId xmlns:a16="http://schemas.microsoft.com/office/drawing/2014/main" id="{07BA68D7-F9EC-4E7F-8E73-31CABA7886D7}"/>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481;p27">
              <a:extLst>
                <a:ext uri="{FF2B5EF4-FFF2-40B4-BE49-F238E27FC236}">
                  <a16:creationId xmlns:a16="http://schemas.microsoft.com/office/drawing/2014/main" id="{3FDCCED9-C4D4-456A-8F63-1A11D57E178E}"/>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482;p27">
              <a:extLst>
                <a:ext uri="{FF2B5EF4-FFF2-40B4-BE49-F238E27FC236}">
                  <a16:creationId xmlns:a16="http://schemas.microsoft.com/office/drawing/2014/main" id="{8A5E652D-F14A-414A-A583-5E6C1593CCE0}"/>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483;p27">
              <a:extLst>
                <a:ext uri="{FF2B5EF4-FFF2-40B4-BE49-F238E27FC236}">
                  <a16:creationId xmlns:a16="http://schemas.microsoft.com/office/drawing/2014/main" id="{52452FF0-C3A4-48C3-B987-395BC245A268}"/>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484;p27">
              <a:extLst>
                <a:ext uri="{FF2B5EF4-FFF2-40B4-BE49-F238E27FC236}">
                  <a16:creationId xmlns:a16="http://schemas.microsoft.com/office/drawing/2014/main" id="{6BF352CC-60E5-487F-8C0A-8EC66E067B5F}"/>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485;p27">
              <a:extLst>
                <a:ext uri="{FF2B5EF4-FFF2-40B4-BE49-F238E27FC236}">
                  <a16:creationId xmlns:a16="http://schemas.microsoft.com/office/drawing/2014/main" id="{B4636140-BEB6-4C6B-992A-71E8636D0213}"/>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486;p27">
              <a:extLst>
                <a:ext uri="{FF2B5EF4-FFF2-40B4-BE49-F238E27FC236}">
                  <a16:creationId xmlns:a16="http://schemas.microsoft.com/office/drawing/2014/main" id="{F22BF722-A87D-4F79-886E-C0C05B28302C}"/>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487;p27">
              <a:extLst>
                <a:ext uri="{FF2B5EF4-FFF2-40B4-BE49-F238E27FC236}">
                  <a16:creationId xmlns:a16="http://schemas.microsoft.com/office/drawing/2014/main" id="{7FA55FA8-4279-4C1E-862C-A400AB61F68B}"/>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8" name="Google Shape;1471;p27">
            <a:extLst>
              <a:ext uri="{FF2B5EF4-FFF2-40B4-BE49-F238E27FC236}">
                <a16:creationId xmlns:a16="http://schemas.microsoft.com/office/drawing/2014/main" id="{B9991E7A-DBE1-40D1-8D9E-7A5DB33DCC57}"/>
              </a:ext>
            </a:extLst>
          </p:cNvPr>
          <p:cNvGrpSpPr/>
          <p:nvPr/>
        </p:nvGrpSpPr>
        <p:grpSpPr>
          <a:xfrm>
            <a:off x="378381" y="3813863"/>
            <a:ext cx="707700" cy="497335"/>
            <a:chOff x="5627748" y="4494180"/>
            <a:chExt cx="883852" cy="621125"/>
          </a:xfrm>
        </p:grpSpPr>
        <p:sp>
          <p:nvSpPr>
            <p:cNvPr id="109" name="Google Shape;1472;p27">
              <a:extLst>
                <a:ext uri="{FF2B5EF4-FFF2-40B4-BE49-F238E27FC236}">
                  <a16:creationId xmlns:a16="http://schemas.microsoft.com/office/drawing/2014/main" id="{10621FD9-CEA5-4FCC-A95E-8E11E6C9CF54}"/>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473;p27">
              <a:extLst>
                <a:ext uri="{FF2B5EF4-FFF2-40B4-BE49-F238E27FC236}">
                  <a16:creationId xmlns:a16="http://schemas.microsoft.com/office/drawing/2014/main" id="{4F9CC8B0-E433-4CDA-9472-AB1896A456FE}"/>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474;p27">
              <a:extLst>
                <a:ext uri="{FF2B5EF4-FFF2-40B4-BE49-F238E27FC236}">
                  <a16:creationId xmlns:a16="http://schemas.microsoft.com/office/drawing/2014/main" id="{6F342D9F-8017-48B4-99E6-F0FC76A3FC5D}"/>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475;p27">
              <a:extLst>
                <a:ext uri="{FF2B5EF4-FFF2-40B4-BE49-F238E27FC236}">
                  <a16:creationId xmlns:a16="http://schemas.microsoft.com/office/drawing/2014/main" id="{C01830F1-91F6-4681-B298-B074289C9A0D}"/>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476;p27">
              <a:extLst>
                <a:ext uri="{FF2B5EF4-FFF2-40B4-BE49-F238E27FC236}">
                  <a16:creationId xmlns:a16="http://schemas.microsoft.com/office/drawing/2014/main" id="{E1B3A8CA-050C-4F5A-8501-CC0EE9D5F3F8}"/>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477;p27">
              <a:extLst>
                <a:ext uri="{FF2B5EF4-FFF2-40B4-BE49-F238E27FC236}">
                  <a16:creationId xmlns:a16="http://schemas.microsoft.com/office/drawing/2014/main" id="{08E624C5-64C9-4E55-994D-AD81C5309EA2}"/>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478;p27">
              <a:extLst>
                <a:ext uri="{FF2B5EF4-FFF2-40B4-BE49-F238E27FC236}">
                  <a16:creationId xmlns:a16="http://schemas.microsoft.com/office/drawing/2014/main" id="{C1CCCCA9-BCE7-4D63-8B62-9F9BFD8B3337}"/>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479;p27">
              <a:extLst>
                <a:ext uri="{FF2B5EF4-FFF2-40B4-BE49-F238E27FC236}">
                  <a16:creationId xmlns:a16="http://schemas.microsoft.com/office/drawing/2014/main" id="{7B78033D-4D28-41C9-A536-1EAC5A26AC96}"/>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480;p27">
              <a:extLst>
                <a:ext uri="{FF2B5EF4-FFF2-40B4-BE49-F238E27FC236}">
                  <a16:creationId xmlns:a16="http://schemas.microsoft.com/office/drawing/2014/main" id="{C91FE983-B5CC-4FBC-B087-3E6E86B1B07A}"/>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481;p27">
              <a:extLst>
                <a:ext uri="{FF2B5EF4-FFF2-40B4-BE49-F238E27FC236}">
                  <a16:creationId xmlns:a16="http://schemas.microsoft.com/office/drawing/2014/main" id="{9764B857-38C0-43B3-95E8-2A6AD60BD9B5}"/>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482;p27">
              <a:extLst>
                <a:ext uri="{FF2B5EF4-FFF2-40B4-BE49-F238E27FC236}">
                  <a16:creationId xmlns:a16="http://schemas.microsoft.com/office/drawing/2014/main" id="{16E54698-463F-4228-A1B3-4FB60F1BC7C4}"/>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483;p27">
              <a:extLst>
                <a:ext uri="{FF2B5EF4-FFF2-40B4-BE49-F238E27FC236}">
                  <a16:creationId xmlns:a16="http://schemas.microsoft.com/office/drawing/2014/main" id="{B35B23DC-1243-490A-89B2-FA9D18810713}"/>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484;p27">
              <a:extLst>
                <a:ext uri="{FF2B5EF4-FFF2-40B4-BE49-F238E27FC236}">
                  <a16:creationId xmlns:a16="http://schemas.microsoft.com/office/drawing/2014/main" id="{65B84B0B-0C8D-433B-95B5-16FB29A59699}"/>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485;p27">
              <a:extLst>
                <a:ext uri="{FF2B5EF4-FFF2-40B4-BE49-F238E27FC236}">
                  <a16:creationId xmlns:a16="http://schemas.microsoft.com/office/drawing/2014/main" id="{A80D6BE6-736E-4D92-90D6-3398E34D5A54}"/>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486;p27">
              <a:extLst>
                <a:ext uri="{FF2B5EF4-FFF2-40B4-BE49-F238E27FC236}">
                  <a16:creationId xmlns:a16="http://schemas.microsoft.com/office/drawing/2014/main" id="{629CCF34-2180-417F-98B0-F57B72CEECDB}"/>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487;p27">
              <a:extLst>
                <a:ext uri="{FF2B5EF4-FFF2-40B4-BE49-F238E27FC236}">
                  <a16:creationId xmlns:a16="http://schemas.microsoft.com/office/drawing/2014/main" id="{44CDA64A-0779-4B5E-95D3-68456C22EF4B}"/>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5" name="Google Shape;1471;p27">
            <a:extLst>
              <a:ext uri="{FF2B5EF4-FFF2-40B4-BE49-F238E27FC236}">
                <a16:creationId xmlns:a16="http://schemas.microsoft.com/office/drawing/2014/main" id="{C9B1E3AB-A5C9-47D7-A8B0-18A493A020AD}"/>
              </a:ext>
            </a:extLst>
          </p:cNvPr>
          <p:cNvGrpSpPr/>
          <p:nvPr/>
        </p:nvGrpSpPr>
        <p:grpSpPr>
          <a:xfrm>
            <a:off x="265415" y="3597989"/>
            <a:ext cx="707700" cy="497335"/>
            <a:chOff x="5627748" y="4494180"/>
            <a:chExt cx="883852" cy="621125"/>
          </a:xfrm>
        </p:grpSpPr>
        <p:sp>
          <p:nvSpPr>
            <p:cNvPr id="126" name="Google Shape;1472;p27">
              <a:extLst>
                <a:ext uri="{FF2B5EF4-FFF2-40B4-BE49-F238E27FC236}">
                  <a16:creationId xmlns:a16="http://schemas.microsoft.com/office/drawing/2014/main" id="{55209792-D1DC-4389-B434-E7151329DDBA}"/>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473;p27">
              <a:extLst>
                <a:ext uri="{FF2B5EF4-FFF2-40B4-BE49-F238E27FC236}">
                  <a16:creationId xmlns:a16="http://schemas.microsoft.com/office/drawing/2014/main" id="{B0A148DF-F430-4850-9411-2AAD9A1D924C}"/>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474;p27">
              <a:extLst>
                <a:ext uri="{FF2B5EF4-FFF2-40B4-BE49-F238E27FC236}">
                  <a16:creationId xmlns:a16="http://schemas.microsoft.com/office/drawing/2014/main" id="{295A3D16-A4A9-4012-8F62-EAC12F0DF343}"/>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475;p27">
              <a:extLst>
                <a:ext uri="{FF2B5EF4-FFF2-40B4-BE49-F238E27FC236}">
                  <a16:creationId xmlns:a16="http://schemas.microsoft.com/office/drawing/2014/main" id="{C140D7BD-09DE-4866-8383-B060982C36BF}"/>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476;p27">
              <a:extLst>
                <a:ext uri="{FF2B5EF4-FFF2-40B4-BE49-F238E27FC236}">
                  <a16:creationId xmlns:a16="http://schemas.microsoft.com/office/drawing/2014/main" id="{A8002E0F-2087-4952-8752-0179FEE60C43}"/>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477;p27">
              <a:extLst>
                <a:ext uri="{FF2B5EF4-FFF2-40B4-BE49-F238E27FC236}">
                  <a16:creationId xmlns:a16="http://schemas.microsoft.com/office/drawing/2014/main" id="{8EC0201B-13E7-4225-BC18-32C9A0881EB4}"/>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478;p27">
              <a:extLst>
                <a:ext uri="{FF2B5EF4-FFF2-40B4-BE49-F238E27FC236}">
                  <a16:creationId xmlns:a16="http://schemas.microsoft.com/office/drawing/2014/main" id="{804F5498-4695-4C9C-B9C4-23E42F270F72}"/>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479;p27">
              <a:extLst>
                <a:ext uri="{FF2B5EF4-FFF2-40B4-BE49-F238E27FC236}">
                  <a16:creationId xmlns:a16="http://schemas.microsoft.com/office/drawing/2014/main" id="{78BC86B7-202B-44A8-8B0A-599C43E22335}"/>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480;p27">
              <a:extLst>
                <a:ext uri="{FF2B5EF4-FFF2-40B4-BE49-F238E27FC236}">
                  <a16:creationId xmlns:a16="http://schemas.microsoft.com/office/drawing/2014/main" id="{FF65F7C0-2F3E-488E-AF46-0E44FFF7B41C}"/>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481;p27">
              <a:extLst>
                <a:ext uri="{FF2B5EF4-FFF2-40B4-BE49-F238E27FC236}">
                  <a16:creationId xmlns:a16="http://schemas.microsoft.com/office/drawing/2014/main" id="{A65A8F15-5181-4273-97BD-3E0253A35E97}"/>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482;p27">
              <a:extLst>
                <a:ext uri="{FF2B5EF4-FFF2-40B4-BE49-F238E27FC236}">
                  <a16:creationId xmlns:a16="http://schemas.microsoft.com/office/drawing/2014/main" id="{D8952481-D006-4E75-B471-FA525ED2D55E}"/>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483;p27">
              <a:extLst>
                <a:ext uri="{FF2B5EF4-FFF2-40B4-BE49-F238E27FC236}">
                  <a16:creationId xmlns:a16="http://schemas.microsoft.com/office/drawing/2014/main" id="{DFF2B449-8EFD-4E47-B9CD-AD515250F4B5}"/>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484;p27">
              <a:extLst>
                <a:ext uri="{FF2B5EF4-FFF2-40B4-BE49-F238E27FC236}">
                  <a16:creationId xmlns:a16="http://schemas.microsoft.com/office/drawing/2014/main" id="{C31233B0-F234-4204-B27B-FC8CDF69BF8A}"/>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485;p27">
              <a:extLst>
                <a:ext uri="{FF2B5EF4-FFF2-40B4-BE49-F238E27FC236}">
                  <a16:creationId xmlns:a16="http://schemas.microsoft.com/office/drawing/2014/main" id="{B26886C0-231E-403A-A5FC-89280C3F44B8}"/>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86;p27">
              <a:extLst>
                <a:ext uri="{FF2B5EF4-FFF2-40B4-BE49-F238E27FC236}">
                  <a16:creationId xmlns:a16="http://schemas.microsoft.com/office/drawing/2014/main" id="{B95B1836-EF3E-44E9-8E16-195847D4804E}"/>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87;p27">
              <a:extLst>
                <a:ext uri="{FF2B5EF4-FFF2-40B4-BE49-F238E27FC236}">
                  <a16:creationId xmlns:a16="http://schemas.microsoft.com/office/drawing/2014/main" id="{E42ED467-7405-451A-8AFA-D3522D61FE86}"/>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 name="Google Shape;383;p14">
            <a:extLst>
              <a:ext uri="{FF2B5EF4-FFF2-40B4-BE49-F238E27FC236}">
                <a16:creationId xmlns:a16="http://schemas.microsoft.com/office/drawing/2014/main" id="{AF2398E2-73F9-4C17-97E9-EF60B37A2848}"/>
              </a:ext>
            </a:extLst>
          </p:cNvPr>
          <p:cNvGrpSpPr/>
          <p:nvPr/>
        </p:nvGrpSpPr>
        <p:grpSpPr>
          <a:xfrm flipH="1">
            <a:off x="206723" y="1388939"/>
            <a:ext cx="908381" cy="2673675"/>
            <a:chOff x="5678143" y="1151382"/>
            <a:chExt cx="345795" cy="1043508"/>
          </a:xfrm>
        </p:grpSpPr>
        <p:sp>
          <p:nvSpPr>
            <p:cNvPr id="143" name="Google Shape;384;p14">
              <a:extLst>
                <a:ext uri="{FF2B5EF4-FFF2-40B4-BE49-F238E27FC236}">
                  <a16:creationId xmlns:a16="http://schemas.microsoft.com/office/drawing/2014/main" id="{F979DE55-6123-4D60-A6A2-9C5E57C51607}"/>
                </a:ext>
              </a:extLst>
            </p:cNvPr>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385;p14">
              <a:extLst>
                <a:ext uri="{FF2B5EF4-FFF2-40B4-BE49-F238E27FC236}">
                  <a16:creationId xmlns:a16="http://schemas.microsoft.com/office/drawing/2014/main" id="{493E771B-6434-45D0-B52A-834401457AA8}"/>
                </a:ext>
              </a:extLst>
            </p:cNvPr>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386;p14">
              <a:extLst>
                <a:ext uri="{FF2B5EF4-FFF2-40B4-BE49-F238E27FC236}">
                  <a16:creationId xmlns:a16="http://schemas.microsoft.com/office/drawing/2014/main" id="{41FBCCA1-904A-4E8D-B74D-7BB5801E7928}"/>
                </a:ext>
              </a:extLst>
            </p:cNvPr>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387;p14">
              <a:extLst>
                <a:ext uri="{FF2B5EF4-FFF2-40B4-BE49-F238E27FC236}">
                  <a16:creationId xmlns:a16="http://schemas.microsoft.com/office/drawing/2014/main" id="{29991E32-A280-41E8-8EE5-0F573B18DB52}"/>
                </a:ext>
              </a:extLst>
            </p:cNvPr>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388;p14">
              <a:extLst>
                <a:ext uri="{FF2B5EF4-FFF2-40B4-BE49-F238E27FC236}">
                  <a16:creationId xmlns:a16="http://schemas.microsoft.com/office/drawing/2014/main" id="{BDAACE9D-8F44-47EF-B11E-2515C31A11FE}"/>
                </a:ext>
              </a:extLst>
            </p:cNvPr>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89;p14">
              <a:extLst>
                <a:ext uri="{FF2B5EF4-FFF2-40B4-BE49-F238E27FC236}">
                  <a16:creationId xmlns:a16="http://schemas.microsoft.com/office/drawing/2014/main" id="{63209720-89C4-4E20-A0FF-16AF71BBDDCF}"/>
                </a:ext>
              </a:extLst>
            </p:cNvPr>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90;p14">
              <a:extLst>
                <a:ext uri="{FF2B5EF4-FFF2-40B4-BE49-F238E27FC236}">
                  <a16:creationId xmlns:a16="http://schemas.microsoft.com/office/drawing/2014/main" id="{CEC12FE9-E389-4999-BF0C-0F502E45BA97}"/>
                </a:ext>
              </a:extLst>
            </p:cNvPr>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391;p14">
              <a:extLst>
                <a:ext uri="{FF2B5EF4-FFF2-40B4-BE49-F238E27FC236}">
                  <a16:creationId xmlns:a16="http://schemas.microsoft.com/office/drawing/2014/main" id="{72B4EF97-E622-47F6-A9C3-EC4CB05AFA94}"/>
                </a:ext>
              </a:extLst>
            </p:cNvPr>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92;p14">
              <a:extLst>
                <a:ext uri="{FF2B5EF4-FFF2-40B4-BE49-F238E27FC236}">
                  <a16:creationId xmlns:a16="http://schemas.microsoft.com/office/drawing/2014/main" id="{3FE987BF-78FD-458A-8E35-BC4D210B3793}"/>
                </a:ext>
              </a:extLst>
            </p:cNvPr>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93;p14">
              <a:extLst>
                <a:ext uri="{FF2B5EF4-FFF2-40B4-BE49-F238E27FC236}">
                  <a16:creationId xmlns:a16="http://schemas.microsoft.com/office/drawing/2014/main" id="{B9BA20C0-E4B5-4987-A893-F7C75BB32FAB}"/>
                </a:ext>
              </a:extLst>
            </p:cNvPr>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94;p14">
              <a:extLst>
                <a:ext uri="{FF2B5EF4-FFF2-40B4-BE49-F238E27FC236}">
                  <a16:creationId xmlns:a16="http://schemas.microsoft.com/office/drawing/2014/main" id="{6604B420-4611-4110-A096-94E45BDA1DF3}"/>
                </a:ext>
              </a:extLst>
            </p:cNvPr>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95;p14">
              <a:extLst>
                <a:ext uri="{FF2B5EF4-FFF2-40B4-BE49-F238E27FC236}">
                  <a16:creationId xmlns:a16="http://schemas.microsoft.com/office/drawing/2014/main" id="{2A4EF5D1-DA27-4E83-ACDB-15F6807FC8F0}"/>
                </a:ext>
              </a:extLst>
            </p:cNvPr>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96;p14">
              <a:extLst>
                <a:ext uri="{FF2B5EF4-FFF2-40B4-BE49-F238E27FC236}">
                  <a16:creationId xmlns:a16="http://schemas.microsoft.com/office/drawing/2014/main" id="{1B191FEB-7F71-4D3B-BFC4-503E3891D920}"/>
                </a:ext>
              </a:extLst>
            </p:cNvPr>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97;p14">
              <a:extLst>
                <a:ext uri="{FF2B5EF4-FFF2-40B4-BE49-F238E27FC236}">
                  <a16:creationId xmlns:a16="http://schemas.microsoft.com/office/drawing/2014/main" id="{5C4F3C54-5761-4051-A960-CE7401DAA910}"/>
                </a:ext>
              </a:extLst>
            </p:cNvPr>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98;p14">
              <a:extLst>
                <a:ext uri="{FF2B5EF4-FFF2-40B4-BE49-F238E27FC236}">
                  <a16:creationId xmlns:a16="http://schemas.microsoft.com/office/drawing/2014/main" id="{DB97D295-8349-4C56-A5E2-4832CE24A855}"/>
                </a:ext>
              </a:extLst>
            </p:cNvPr>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gradFill>
              <a:gsLst>
                <a:gs pos="0">
                  <a:schemeClr val="accent1"/>
                </a:gs>
                <a:gs pos="50000">
                  <a:schemeClr val="accent1"/>
                </a:gs>
                <a:gs pos="100000">
                  <a:schemeClr val="accen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99;p14">
              <a:extLst>
                <a:ext uri="{FF2B5EF4-FFF2-40B4-BE49-F238E27FC236}">
                  <a16:creationId xmlns:a16="http://schemas.microsoft.com/office/drawing/2014/main" id="{40D30795-759C-407A-8AAA-39334CD673C0}"/>
                </a:ext>
              </a:extLst>
            </p:cNvPr>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00;p14">
              <a:extLst>
                <a:ext uri="{FF2B5EF4-FFF2-40B4-BE49-F238E27FC236}">
                  <a16:creationId xmlns:a16="http://schemas.microsoft.com/office/drawing/2014/main" id="{B943A603-BF8E-4A45-B1CC-74ACD41CE742}"/>
                </a:ext>
              </a:extLst>
            </p:cNvPr>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BF9863-D82A-4A32-A938-262CD7A7C71A}"/>
              </a:ext>
            </a:extLst>
          </p:cNvPr>
          <p:cNvSpPr>
            <a:spLocks noGrp="1"/>
          </p:cNvSpPr>
          <p:nvPr>
            <p:ph type="sldNum" idx="12"/>
          </p:nvPr>
        </p:nvSpPr>
        <p:spPr/>
        <p:txBody>
          <a:bodyPr/>
          <a:lstStyle/>
          <a:p>
            <a:pPr marL="0" lvl="0" indent="0" algn="r" rtl="0">
              <a:spcBef>
                <a:spcPts val="0"/>
              </a:spcBef>
              <a:spcAft>
                <a:spcPts val="0"/>
              </a:spcAft>
              <a:buNone/>
            </a:pPr>
            <a:endParaRPr lang="en" dirty="0"/>
          </a:p>
        </p:txBody>
      </p:sp>
      <p:sp>
        <p:nvSpPr>
          <p:cNvPr id="5" name="Google Shape;540;p40">
            <a:extLst>
              <a:ext uri="{FF2B5EF4-FFF2-40B4-BE49-F238E27FC236}">
                <a16:creationId xmlns:a16="http://schemas.microsoft.com/office/drawing/2014/main" id="{F3628045-444C-4FC4-85FA-066F3A32581A}"/>
              </a:ext>
            </a:extLst>
          </p:cNvPr>
          <p:cNvSpPr txBox="1">
            <a:spLocks noGrp="1"/>
          </p:cNvSpPr>
          <p:nvPr>
            <p:ph type="title"/>
          </p:nvPr>
        </p:nvSpPr>
        <p:spPr>
          <a:xfrm>
            <a:off x="524732" y="511250"/>
            <a:ext cx="5640388" cy="10826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effectLst>
                  <a:outerShdw blurRad="38100" dist="38100" dir="2700000" algn="tl">
                    <a:srgbClr val="000000">
                      <a:alpha val="43137"/>
                    </a:srgbClr>
                  </a:outerShdw>
                </a:effectLst>
                <a:latin typeface="Red Hat Text" panose="020B0604020202020204" charset="0"/>
                <a:cs typeface="Red Hat Text" panose="020B0604020202020204" charset="0"/>
              </a:rPr>
              <a:t>P</a:t>
            </a:r>
            <a:r>
              <a:rPr lang="en-IN" sz="2400" b="1" dirty="0" err="1">
                <a:effectLst>
                  <a:outerShdw blurRad="38100" dist="38100" dir="2700000" algn="tl">
                    <a:srgbClr val="000000">
                      <a:alpha val="43137"/>
                    </a:srgbClr>
                  </a:outerShdw>
                </a:effectLst>
                <a:latin typeface="Red Hat Text" panose="020B0604020202020204" charset="0"/>
                <a:cs typeface="Red Hat Text" panose="020B0604020202020204" charset="0"/>
              </a:rPr>
              <a:t>roblem</a:t>
            </a:r>
            <a:r>
              <a:rPr lang="en-IN" sz="2400" b="1" dirty="0">
                <a:effectLst>
                  <a:outerShdw blurRad="38100" dist="38100" dir="2700000" algn="tl">
                    <a:srgbClr val="000000">
                      <a:alpha val="43137"/>
                    </a:srgbClr>
                  </a:outerShdw>
                </a:effectLst>
                <a:latin typeface="Red Hat Text" panose="020B0604020202020204" charset="0"/>
                <a:cs typeface="Red Hat Text" panose="020B0604020202020204" charset="0"/>
              </a:rPr>
              <a:t> Statement</a:t>
            </a:r>
            <a:endParaRPr lang="en-US" sz="3600" b="1" dirty="0">
              <a:effectLst>
                <a:outerShdw blurRad="38100" dist="38100" dir="2700000" algn="tl">
                  <a:srgbClr val="000000">
                    <a:alpha val="43137"/>
                  </a:srgbClr>
                </a:outerShdw>
              </a:effectLst>
              <a:latin typeface="Red Hat Text" panose="020B0604020202020204" charset="0"/>
              <a:cs typeface="Red Hat Text" panose="020B0604020202020204" charset="0"/>
            </a:endParaRPr>
          </a:p>
        </p:txBody>
      </p:sp>
      <p:sp>
        <p:nvSpPr>
          <p:cNvPr id="7" name="Google Shape;541;p40">
            <a:extLst>
              <a:ext uri="{FF2B5EF4-FFF2-40B4-BE49-F238E27FC236}">
                <a16:creationId xmlns:a16="http://schemas.microsoft.com/office/drawing/2014/main" id="{D1B221A0-D177-40B4-B868-038C3E912BE3}"/>
              </a:ext>
            </a:extLst>
          </p:cNvPr>
          <p:cNvSpPr txBox="1">
            <a:spLocks/>
          </p:cNvSpPr>
          <p:nvPr/>
        </p:nvSpPr>
        <p:spPr>
          <a:xfrm>
            <a:off x="392484" y="1361710"/>
            <a:ext cx="6690962" cy="223159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2000" dirty="0">
                <a:latin typeface="Calisto MT" panose="02040603050505030304" pitchFamily="18" charset="0"/>
              </a:rPr>
              <a:t>Credit card fraud stands as major problem for world wide financial institutions. Annual lost due to it scales to billions of dollars.</a:t>
            </a:r>
          </a:p>
          <a:p>
            <a:pPr marL="285750" indent="-285750">
              <a:buFont typeface="Arial" pitchFamily="34" charset="0"/>
              <a:buChar char="•"/>
            </a:pPr>
            <a:endParaRPr lang="en-US" dirty="0"/>
          </a:p>
        </p:txBody>
      </p:sp>
      <p:grpSp>
        <p:nvGrpSpPr>
          <p:cNvPr id="8" name="Group 7">
            <a:extLst>
              <a:ext uri="{FF2B5EF4-FFF2-40B4-BE49-F238E27FC236}">
                <a16:creationId xmlns:a16="http://schemas.microsoft.com/office/drawing/2014/main" id="{D0C55B88-E911-4F0D-8EC7-E12440FB1F27}"/>
              </a:ext>
            </a:extLst>
          </p:cNvPr>
          <p:cNvGrpSpPr/>
          <p:nvPr/>
        </p:nvGrpSpPr>
        <p:grpSpPr>
          <a:xfrm>
            <a:off x="4247247" y="1200317"/>
            <a:ext cx="4954441" cy="3813266"/>
            <a:chOff x="3694354" y="823317"/>
            <a:chExt cx="4954441" cy="3813266"/>
          </a:xfrm>
        </p:grpSpPr>
        <p:grpSp>
          <p:nvGrpSpPr>
            <p:cNvPr id="9" name="Google Shape;1176;p27">
              <a:extLst>
                <a:ext uri="{FF2B5EF4-FFF2-40B4-BE49-F238E27FC236}">
                  <a16:creationId xmlns:a16="http://schemas.microsoft.com/office/drawing/2014/main" id="{8CAC416C-8C22-4B81-979F-4CE9DFBB2E4F}"/>
                </a:ext>
              </a:extLst>
            </p:cNvPr>
            <p:cNvGrpSpPr/>
            <p:nvPr/>
          </p:nvGrpSpPr>
          <p:grpSpPr>
            <a:xfrm>
              <a:off x="5587116" y="3371090"/>
              <a:ext cx="749478" cy="557586"/>
              <a:chOff x="4403470" y="4229766"/>
              <a:chExt cx="936028" cy="696373"/>
            </a:xfrm>
          </p:grpSpPr>
          <p:sp>
            <p:nvSpPr>
              <p:cNvPr id="512" name="Google Shape;1177;p27">
                <a:extLst>
                  <a:ext uri="{FF2B5EF4-FFF2-40B4-BE49-F238E27FC236}">
                    <a16:creationId xmlns:a16="http://schemas.microsoft.com/office/drawing/2014/main" id="{38F90BF9-D648-4291-9BA2-9053B50E6776}"/>
                  </a:ext>
                </a:extLst>
              </p:cNvPr>
              <p:cNvSpPr/>
              <p:nvPr/>
            </p:nvSpPr>
            <p:spPr>
              <a:xfrm>
                <a:off x="4403470" y="441464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1178;p27">
                <a:extLst>
                  <a:ext uri="{FF2B5EF4-FFF2-40B4-BE49-F238E27FC236}">
                    <a16:creationId xmlns:a16="http://schemas.microsoft.com/office/drawing/2014/main" id="{C7060ED1-6CEB-41A1-BAF6-A67DA3666FFB}"/>
                  </a:ext>
                </a:extLst>
              </p:cNvPr>
              <p:cNvSpPr/>
              <p:nvPr/>
            </p:nvSpPr>
            <p:spPr>
              <a:xfrm>
                <a:off x="4455646" y="433930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1179;p27">
                <a:extLst>
                  <a:ext uri="{FF2B5EF4-FFF2-40B4-BE49-F238E27FC236}">
                    <a16:creationId xmlns:a16="http://schemas.microsoft.com/office/drawing/2014/main" id="{C8F3148B-D89E-4B16-B7C5-DFD17AB94D66}"/>
                  </a:ext>
                </a:extLst>
              </p:cNvPr>
              <p:cNvSpPr/>
              <p:nvPr/>
            </p:nvSpPr>
            <p:spPr>
              <a:xfrm>
                <a:off x="4455741" y="448246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1180;p27">
                <a:extLst>
                  <a:ext uri="{FF2B5EF4-FFF2-40B4-BE49-F238E27FC236}">
                    <a16:creationId xmlns:a16="http://schemas.microsoft.com/office/drawing/2014/main" id="{10293684-0CEC-4C8B-BE79-7730F6AFDC49}"/>
                  </a:ext>
                </a:extLst>
              </p:cNvPr>
              <p:cNvSpPr/>
              <p:nvPr/>
            </p:nvSpPr>
            <p:spPr>
              <a:xfrm>
                <a:off x="5272972" y="448551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1181;p27">
                <a:extLst>
                  <a:ext uri="{FF2B5EF4-FFF2-40B4-BE49-F238E27FC236}">
                    <a16:creationId xmlns:a16="http://schemas.microsoft.com/office/drawing/2014/main" id="{603CD8F4-7FF9-4240-9246-7E1698DD9EE7}"/>
                  </a:ext>
                </a:extLst>
              </p:cNvPr>
              <p:cNvSpPr/>
              <p:nvPr/>
            </p:nvSpPr>
            <p:spPr>
              <a:xfrm>
                <a:off x="4455646" y="42297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1182;p27">
                <a:extLst>
                  <a:ext uri="{FF2B5EF4-FFF2-40B4-BE49-F238E27FC236}">
                    <a16:creationId xmlns:a16="http://schemas.microsoft.com/office/drawing/2014/main" id="{4AAF5948-0E52-4B61-BB8A-01F5ED3EB8AC}"/>
                  </a:ext>
                </a:extLst>
              </p:cNvPr>
              <p:cNvSpPr/>
              <p:nvPr/>
            </p:nvSpPr>
            <p:spPr>
              <a:xfrm>
                <a:off x="4581266" y="4299370"/>
                <a:ext cx="632693" cy="366117"/>
              </a:xfrm>
              <a:custGeom>
                <a:avLst/>
                <a:gdLst/>
                <a:ahLst/>
                <a:cxnLst/>
                <a:rect l="l" t="t" r="r" b="b"/>
                <a:pathLst>
                  <a:path w="632693" h="366117" extrusionOk="0">
                    <a:moveTo>
                      <a:pt x="632116" y="194048"/>
                    </a:moveTo>
                    <a:cubicBezTo>
                      <a:pt x="627555" y="237101"/>
                      <a:pt x="596952" y="279773"/>
                      <a:pt x="540025" y="312539"/>
                    </a:cubicBezTo>
                    <a:cubicBezTo>
                      <a:pt x="416476" y="383977"/>
                      <a:pt x="216136" y="383977"/>
                      <a:pt x="92586" y="312539"/>
                    </a:cubicBezTo>
                    <a:cubicBezTo>
                      <a:pt x="35564" y="279487"/>
                      <a:pt x="4962" y="237101"/>
                      <a:pt x="590" y="194048"/>
                    </a:cubicBezTo>
                    <a:cubicBezTo>
                      <a:pt x="-4732" y="143661"/>
                      <a:pt x="25965" y="92130"/>
                      <a:pt x="92586" y="53650"/>
                    </a:cubicBezTo>
                    <a:cubicBezTo>
                      <a:pt x="216136" y="-17883"/>
                      <a:pt x="416476" y="-17883"/>
                      <a:pt x="540025" y="53650"/>
                    </a:cubicBezTo>
                    <a:cubicBezTo>
                      <a:pt x="607121" y="92130"/>
                      <a:pt x="63734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1183;p27">
                <a:extLst>
                  <a:ext uri="{FF2B5EF4-FFF2-40B4-BE49-F238E27FC236}">
                    <a16:creationId xmlns:a16="http://schemas.microsoft.com/office/drawing/2014/main" id="{19522690-7BB7-4D00-ABF4-FFDC3E93F7A2}"/>
                  </a:ext>
                </a:extLst>
              </p:cNvPr>
              <p:cNvSpPr/>
              <p:nvPr/>
            </p:nvSpPr>
            <p:spPr>
              <a:xfrm>
                <a:off x="4581856" y="4321278"/>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1184;p27">
                <a:extLst>
                  <a:ext uri="{FF2B5EF4-FFF2-40B4-BE49-F238E27FC236}">
                    <a16:creationId xmlns:a16="http://schemas.microsoft.com/office/drawing/2014/main" id="{A802381D-2A25-40F4-AF6F-D3071A556290}"/>
                  </a:ext>
                </a:extLst>
              </p:cNvPr>
              <p:cNvSpPr/>
              <p:nvPr/>
            </p:nvSpPr>
            <p:spPr>
              <a:xfrm>
                <a:off x="4743040" y="4404074"/>
                <a:ext cx="295357" cy="184784"/>
              </a:xfrm>
              <a:custGeom>
                <a:avLst/>
                <a:gdLst/>
                <a:ahLst/>
                <a:cxnLst/>
                <a:rect l="l" t="t" r="r" b="b"/>
                <a:pathLst>
                  <a:path w="295357" h="184784" extrusionOk="0">
                    <a:moveTo>
                      <a:pt x="149875" y="29432"/>
                    </a:moveTo>
                    <a:cubicBezTo>
                      <a:pt x="145990" y="29423"/>
                      <a:pt x="142111" y="29737"/>
                      <a:pt x="138280" y="30385"/>
                    </a:cubicBezTo>
                    <a:cubicBezTo>
                      <a:pt x="133053" y="31147"/>
                      <a:pt x="127256" y="32195"/>
                      <a:pt x="120793" y="33528"/>
                    </a:cubicBezTo>
                    <a:cubicBezTo>
                      <a:pt x="114331" y="34862"/>
                      <a:pt x="107678" y="36576"/>
                      <a:pt x="100645" y="38671"/>
                    </a:cubicBezTo>
                    <a:cubicBezTo>
                      <a:pt x="93878" y="40719"/>
                      <a:pt x="87271" y="43272"/>
                      <a:pt x="80877" y="46292"/>
                    </a:cubicBezTo>
                    <a:lnTo>
                      <a:pt x="131722" y="75629"/>
                    </a:lnTo>
                    <a:lnTo>
                      <a:pt x="141226" y="72390"/>
                    </a:lnTo>
                    <a:cubicBezTo>
                      <a:pt x="154151" y="68104"/>
                      <a:pt x="166316" y="64484"/>
                      <a:pt x="177816" y="61436"/>
                    </a:cubicBezTo>
                    <a:cubicBezTo>
                      <a:pt x="188584" y="58598"/>
                      <a:pt x="199589" y="56779"/>
                      <a:pt x="210699" y="56007"/>
                    </a:cubicBezTo>
                    <a:cubicBezTo>
                      <a:pt x="220849" y="55397"/>
                      <a:pt x="231037" y="56102"/>
                      <a:pt x="241016" y="58103"/>
                    </a:cubicBezTo>
                    <a:cubicBezTo>
                      <a:pt x="251062" y="60293"/>
                      <a:pt x="260689" y="64084"/>
                      <a:pt x="269527" y="69342"/>
                    </a:cubicBezTo>
                    <a:cubicBezTo>
                      <a:pt x="278299" y="73743"/>
                      <a:pt x="285826" y="80296"/>
                      <a:pt x="291386" y="88392"/>
                    </a:cubicBezTo>
                    <a:cubicBezTo>
                      <a:pt x="295112" y="94317"/>
                      <a:pt x="296281" y="101498"/>
                      <a:pt x="294617" y="108299"/>
                    </a:cubicBezTo>
                    <a:cubicBezTo>
                      <a:pt x="292460" y="115776"/>
                      <a:pt x="288364" y="122549"/>
                      <a:pt x="282738" y="127921"/>
                    </a:cubicBezTo>
                    <a:cubicBezTo>
                      <a:pt x="275762" y="134922"/>
                      <a:pt x="267978" y="141065"/>
                      <a:pt x="259548" y="146209"/>
                    </a:cubicBezTo>
                    <a:lnTo>
                      <a:pt x="291861" y="165259"/>
                    </a:lnTo>
                    <a:lnTo>
                      <a:pt x="274279" y="175451"/>
                    </a:lnTo>
                    <a:lnTo>
                      <a:pt x="241681" y="156401"/>
                    </a:lnTo>
                    <a:cubicBezTo>
                      <a:pt x="226162" y="164068"/>
                      <a:pt x="209929" y="170193"/>
                      <a:pt x="193212" y="174688"/>
                    </a:cubicBezTo>
                    <a:cubicBezTo>
                      <a:pt x="175734" y="179604"/>
                      <a:pt x="157863" y="182975"/>
                      <a:pt x="139801" y="184785"/>
                    </a:cubicBezTo>
                    <a:lnTo>
                      <a:pt x="122219" y="154305"/>
                    </a:lnTo>
                    <a:cubicBezTo>
                      <a:pt x="126957" y="154276"/>
                      <a:pt x="131688" y="153924"/>
                      <a:pt x="136379" y="153257"/>
                    </a:cubicBezTo>
                    <a:cubicBezTo>
                      <a:pt x="142842" y="152495"/>
                      <a:pt x="149875" y="151257"/>
                      <a:pt x="157763" y="149638"/>
                    </a:cubicBezTo>
                    <a:cubicBezTo>
                      <a:pt x="165651" y="148019"/>
                      <a:pt x="173824" y="145733"/>
                      <a:pt x="182568" y="143256"/>
                    </a:cubicBezTo>
                    <a:cubicBezTo>
                      <a:pt x="191055" y="140684"/>
                      <a:pt x="199342" y="137503"/>
                      <a:pt x="207373" y="133731"/>
                    </a:cubicBezTo>
                    <a:lnTo>
                      <a:pt x="156812" y="104489"/>
                    </a:lnTo>
                    <a:cubicBezTo>
                      <a:pt x="154722" y="105346"/>
                      <a:pt x="152536" y="106109"/>
                      <a:pt x="150255" y="106871"/>
                    </a:cubicBezTo>
                    <a:lnTo>
                      <a:pt x="143317" y="108966"/>
                    </a:lnTo>
                    <a:cubicBezTo>
                      <a:pt x="130582" y="113157"/>
                      <a:pt x="118987" y="116396"/>
                      <a:pt x="108343" y="118491"/>
                    </a:cubicBezTo>
                    <a:cubicBezTo>
                      <a:pt x="98576" y="120768"/>
                      <a:pt x="88616" y="122101"/>
                      <a:pt x="78596" y="122492"/>
                    </a:cubicBezTo>
                    <a:cubicBezTo>
                      <a:pt x="69750" y="122854"/>
                      <a:pt x="60896" y="122015"/>
                      <a:pt x="52271" y="120015"/>
                    </a:cubicBezTo>
                    <a:cubicBezTo>
                      <a:pt x="43727" y="118091"/>
                      <a:pt x="35524" y="114881"/>
                      <a:pt x="27941" y="110490"/>
                    </a:cubicBezTo>
                    <a:cubicBezTo>
                      <a:pt x="19600" y="106099"/>
                      <a:pt x="12355" y="99889"/>
                      <a:pt x="6748" y="92297"/>
                    </a:cubicBezTo>
                    <a:cubicBezTo>
                      <a:pt x="2686" y="86592"/>
                      <a:pt x="675" y="79677"/>
                      <a:pt x="1045" y="72676"/>
                    </a:cubicBezTo>
                    <a:cubicBezTo>
                      <a:pt x="1772" y="65380"/>
                      <a:pt x="4687" y="58464"/>
                      <a:pt x="9409" y="52864"/>
                    </a:cubicBezTo>
                    <a:cubicBezTo>
                      <a:pt x="15218" y="45482"/>
                      <a:pt x="22145" y="39053"/>
                      <a:pt x="29937" y="33814"/>
                    </a:cubicBezTo>
                    <a:lnTo>
                      <a:pt x="0" y="16478"/>
                    </a:lnTo>
                    <a:lnTo>
                      <a:pt x="17677" y="6858"/>
                    </a:lnTo>
                    <a:lnTo>
                      <a:pt x="47424" y="24003"/>
                    </a:lnTo>
                    <a:cubicBezTo>
                      <a:pt x="61333" y="17050"/>
                      <a:pt x="75962" y="11659"/>
                      <a:pt x="91046" y="7906"/>
                    </a:cubicBezTo>
                    <a:cubicBezTo>
                      <a:pt x="105358" y="4277"/>
                      <a:pt x="119901" y="1629"/>
                      <a:pt x="134574" y="0"/>
                    </a:cubicBezTo>
                    <a:close/>
                    <a:moveTo>
                      <a:pt x="63485" y="82772"/>
                    </a:moveTo>
                    <a:cubicBezTo>
                      <a:pt x="70153" y="86639"/>
                      <a:pt x="77868" y="88306"/>
                      <a:pt x="85534" y="87535"/>
                    </a:cubicBezTo>
                    <a:cubicBezTo>
                      <a:pt x="95850" y="86363"/>
                      <a:pt x="106013" y="84096"/>
                      <a:pt x="115851" y="80772"/>
                    </a:cubicBezTo>
                    <a:lnTo>
                      <a:pt x="68332" y="53245"/>
                    </a:lnTo>
                    <a:cubicBezTo>
                      <a:pt x="50845" y="64675"/>
                      <a:pt x="49230" y="74514"/>
                      <a:pt x="63485" y="82772"/>
                    </a:cubicBezTo>
                    <a:close/>
                    <a:moveTo>
                      <a:pt x="230372" y="96774"/>
                    </a:moveTo>
                    <a:cubicBezTo>
                      <a:pt x="223130" y="92793"/>
                      <a:pt x="214786" y="91288"/>
                      <a:pt x="206612" y="92488"/>
                    </a:cubicBezTo>
                    <a:cubicBezTo>
                      <a:pt x="195331" y="93945"/>
                      <a:pt x="184202" y="96403"/>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1185;p27">
                <a:extLst>
                  <a:ext uri="{FF2B5EF4-FFF2-40B4-BE49-F238E27FC236}">
                    <a16:creationId xmlns:a16="http://schemas.microsoft.com/office/drawing/2014/main" id="{58E95FEC-B4BC-415C-A3E5-86ED0F6F53C6}"/>
                  </a:ext>
                </a:extLst>
              </p:cNvPr>
              <p:cNvSpPr/>
              <p:nvPr/>
            </p:nvSpPr>
            <p:spPr>
              <a:xfrm>
                <a:off x="4865259" y="4541234"/>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1186;p27">
                <a:extLst>
                  <a:ext uri="{FF2B5EF4-FFF2-40B4-BE49-F238E27FC236}">
                    <a16:creationId xmlns:a16="http://schemas.microsoft.com/office/drawing/2014/main" id="{B0584414-37BA-452C-8E2E-8C47D83200D5}"/>
                  </a:ext>
                </a:extLst>
              </p:cNvPr>
              <p:cNvSpPr/>
              <p:nvPr/>
            </p:nvSpPr>
            <p:spPr>
              <a:xfrm>
                <a:off x="4992800" y="4552092"/>
                <a:ext cx="42006" cy="19716"/>
              </a:xfrm>
              <a:custGeom>
                <a:avLst/>
                <a:gdLst/>
                <a:ahLst/>
                <a:cxnLst/>
                <a:rect l="l" t="t" r="r" b="b"/>
                <a:pathLst>
                  <a:path w="42006" h="19716" extrusionOk="0">
                    <a:moveTo>
                      <a:pt x="42007" y="17240"/>
                    </a:moveTo>
                    <a:lnTo>
                      <a:pt x="42007" y="0"/>
                    </a:lnTo>
                    <a:lnTo>
                      <a:pt x="0" y="3238"/>
                    </a:lnTo>
                    <a:lnTo>
                      <a:pt x="24045" y="19717"/>
                    </a:lnTo>
                    <a:lnTo>
                      <a:pt x="42007"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1187;p27">
                <a:extLst>
                  <a:ext uri="{FF2B5EF4-FFF2-40B4-BE49-F238E27FC236}">
                    <a16:creationId xmlns:a16="http://schemas.microsoft.com/office/drawing/2014/main" id="{B389264F-6B47-415C-AB5C-44DF4194C0EE}"/>
                  </a:ext>
                </a:extLst>
              </p:cNvPr>
              <p:cNvSpPr/>
              <p:nvPr/>
            </p:nvSpPr>
            <p:spPr>
              <a:xfrm>
                <a:off x="5006866" y="448894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1188;p27">
                <a:extLst>
                  <a:ext uri="{FF2B5EF4-FFF2-40B4-BE49-F238E27FC236}">
                    <a16:creationId xmlns:a16="http://schemas.microsoft.com/office/drawing/2014/main" id="{DE71ACF9-CB4C-4CD8-B09D-CA955F4AFB9D}"/>
                  </a:ext>
                </a:extLst>
              </p:cNvPr>
              <p:cNvSpPr/>
              <p:nvPr/>
            </p:nvSpPr>
            <p:spPr>
              <a:xfrm>
                <a:off x="4908026" y="44953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1189;p27">
                <a:extLst>
                  <a:ext uri="{FF2B5EF4-FFF2-40B4-BE49-F238E27FC236}">
                    <a16:creationId xmlns:a16="http://schemas.microsoft.com/office/drawing/2014/main" id="{F8C7401F-2371-4252-9545-737D4593D11B}"/>
                  </a:ext>
                </a:extLst>
              </p:cNvPr>
              <p:cNvSpPr/>
              <p:nvPr/>
            </p:nvSpPr>
            <p:spPr>
              <a:xfrm>
                <a:off x="4811468" y="4440078"/>
                <a:ext cx="58923" cy="38957"/>
              </a:xfrm>
              <a:custGeom>
                <a:avLst/>
                <a:gdLst/>
                <a:ahLst/>
                <a:cxnLst/>
                <a:rect l="l" t="t" r="r" b="b"/>
                <a:pathLst>
                  <a:path w="58923" h="38957" extrusionOk="0">
                    <a:moveTo>
                      <a:pt x="0" y="11144"/>
                    </a:moveTo>
                    <a:lnTo>
                      <a:pt x="48945" y="38957"/>
                    </a:lnTo>
                    <a:lnTo>
                      <a:pt x="58924" y="31718"/>
                    </a:lnTo>
                    <a:cubicBezTo>
                      <a:pt x="58924" y="31718"/>
                      <a:pt x="52841" y="24670"/>
                      <a:pt x="52366" y="23908"/>
                    </a:cubicBezTo>
                    <a:cubicBezTo>
                      <a:pt x="47964" y="18878"/>
                      <a:pt x="42800" y="14573"/>
                      <a:pt x="37065" y="11144"/>
                    </a:cubicBezTo>
                    <a:cubicBezTo>
                      <a:pt x="33453"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1190;p27">
                <a:extLst>
                  <a:ext uri="{FF2B5EF4-FFF2-40B4-BE49-F238E27FC236}">
                    <a16:creationId xmlns:a16="http://schemas.microsoft.com/office/drawing/2014/main" id="{88702E17-033C-416E-B13C-0BD2F0162E32}"/>
                  </a:ext>
                </a:extLst>
              </p:cNvPr>
              <p:cNvSpPr/>
              <p:nvPr/>
            </p:nvSpPr>
            <p:spPr>
              <a:xfrm>
                <a:off x="4865639" y="440902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1191;p27">
                <a:extLst>
                  <a:ext uri="{FF2B5EF4-FFF2-40B4-BE49-F238E27FC236}">
                    <a16:creationId xmlns:a16="http://schemas.microsoft.com/office/drawing/2014/main" id="{D6AFAC0F-6CD2-4F3A-B8FD-808DB4A62324}"/>
                  </a:ext>
                </a:extLst>
              </p:cNvPr>
              <p:cNvSpPr/>
              <p:nvPr/>
            </p:nvSpPr>
            <p:spPr>
              <a:xfrm>
                <a:off x="4743421" y="440397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1192;p27">
                <a:extLst>
                  <a:ext uri="{FF2B5EF4-FFF2-40B4-BE49-F238E27FC236}">
                    <a16:creationId xmlns:a16="http://schemas.microsoft.com/office/drawing/2014/main" id="{0A4F1ED1-7C3D-40F9-A8BE-127638361552}"/>
                  </a:ext>
                </a:extLst>
              </p:cNvPr>
              <p:cNvSpPr/>
              <p:nvPr/>
            </p:nvSpPr>
            <p:spPr>
              <a:xfrm>
                <a:off x="4744371" y="4461509"/>
                <a:ext cx="29936" cy="30289"/>
              </a:xfrm>
              <a:custGeom>
                <a:avLst/>
                <a:gdLst/>
                <a:ahLst/>
                <a:cxnLst/>
                <a:rect l="l" t="t" r="r" b="b"/>
                <a:pathLst>
                  <a:path w="29936" h="30289" extrusionOk="0">
                    <a:moveTo>
                      <a:pt x="0" y="1790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1193;p27">
                <a:extLst>
                  <a:ext uri="{FF2B5EF4-FFF2-40B4-BE49-F238E27FC236}">
                    <a16:creationId xmlns:a16="http://schemas.microsoft.com/office/drawing/2014/main" id="{C69C3098-8912-43D3-8CE2-66D2F6EA2F27}"/>
                  </a:ext>
                </a:extLst>
              </p:cNvPr>
              <p:cNvSpPr/>
              <p:nvPr/>
            </p:nvSpPr>
            <p:spPr>
              <a:xfrm>
                <a:off x="4743040" y="4386929"/>
                <a:ext cx="295352" cy="185070"/>
              </a:xfrm>
              <a:custGeom>
                <a:avLst/>
                <a:gdLst/>
                <a:ahLst/>
                <a:cxnLst/>
                <a:rect l="l" t="t" r="r" b="b"/>
                <a:pathLst>
                  <a:path w="295352" h="185070" extrusionOk="0">
                    <a:moveTo>
                      <a:pt x="149875" y="29432"/>
                    </a:moveTo>
                    <a:cubicBezTo>
                      <a:pt x="145994" y="29432"/>
                      <a:pt x="142119" y="29718"/>
                      <a:pt x="138280" y="30289"/>
                    </a:cubicBezTo>
                    <a:cubicBezTo>
                      <a:pt x="133053" y="31051"/>
                      <a:pt x="127256" y="32099"/>
                      <a:pt x="120793" y="33528"/>
                    </a:cubicBezTo>
                    <a:cubicBezTo>
                      <a:pt x="114331" y="34957"/>
                      <a:pt x="107678" y="36576"/>
                      <a:pt x="100645" y="38671"/>
                    </a:cubicBezTo>
                    <a:cubicBezTo>
                      <a:pt x="93881" y="40691"/>
                      <a:pt x="87274" y="43205"/>
                      <a:pt x="80877" y="46196"/>
                    </a:cubicBezTo>
                    <a:lnTo>
                      <a:pt x="131722" y="75629"/>
                    </a:lnTo>
                    <a:lnTo>
                      <a:pt x="141226" y="72390"/>
                    </a:lnTo>
                    <a:cubicBezTo>
                      <a:pt x="154151" y="68104"/>
                      <a:pt x="166316" y="64484"/>
                      <a:pt x="177816" y="61436"/>
                    </a:cubicBezTo>
                    <a:cubicBezTo>
                      <a:pt x="188574" y="58550"/>
                      <a:pt x="199589" y="56740"/>
                      <a:pt x="210699" y="56007"/>
                    </a:cubicBezTo>
                    <a:cubicBezTo>
                      <a:pt x="220849" y="55369"/>
                      <a:pt x="231037" y="56045"/>
                      <a:pt x="241016" y="58007"/>
                    </a:cubicBezTo>
                    <a:cubicBezTo>
                      <a:pt x="251052" y="60274"/>
                      <a:pt x="260670" y="64094"/>
                      <a:pt x="269527" y="69342"/>
                    </a:cubicBezTo>
                    <a:cubicBezTo>
                      <a:pt x="278328" y="73705"/>
                      <a:pt x="285855" y="80258"/>
                      <a:pt x="291386" y="88392"/>
                    </a:cubicBezTo>
                    <a:cubicBezTo>
                      <a:pt x="295112" y="94278"/>
                      <a:pt x="296271" y="101432"/>
                      <a:pt x="294617" y="108204"/>
                    </a:cubicBezTo>
                    <a:cubicBezTo>
                      <a:pt x="292508" y="115700"/>
                      <a:pt x="288402" y="122482"/>
                      <a:pt x="282738" y="127825"/>
                    </a:cubicBezTo>
                    <a:cubicBezTo>
                      <a:pt x="275762" y="134855"/>
                      <a:pt x="267978" y="141027"/>
                      <a:pt x="259548" y="146209"/>
                    </a:cubicBezTo>
                    <a:lnTo>
                      <a:pt x="291861" y="165259"/>
                    </a:lnTo>
                    <a:lnTo>
                      <a:pt x="274279" y="175546"/>
                    </a:lnTo>
                    <a:lnTo>
                      <a:pt x="241681" y="156496"/>
                    </a:lnTo>
                    <a:cubicBezTo>
                      <a:pt x="226181" y="164239"/>
                      <a:pt x="209939" y="170402"/>
                      <a:pt x="193212" y="174879"/>
                    </a:cubicBezTo>
                    <a:cubicBezTo>
                      <a:pt x="175668" y="179784"/>
                      <a:pt x="157733" y="183194"/>
                      <a:pt x="139611" y="185071"/>
                    </a:cubicBezTo>
                    <a:lnTo>
                      <a:pt x="122219" y="154305"/>
                    </a:lnTo>
                    <a:cubicBezTo>
                      <a:pt x="125355" y="154305"/>
                      <a:pt x="130107" y="154305"/>
                      <a:pt x="136379" y="153257"/>
                    </a:cubicBezTo>
                    <a:cubicBezTo>
                      <a:pt x="142652" y="152209"/>
                      <a:pt x="149875" y="151257"/>
                      <a:pt x="157763" y="149542"/>
                    </a:cubicBezTo>
                    <a:cubicBezTo>
                      <a:pt x="165651" y="147828"/>
                      <a:pt x="173824" y="145732"/>
                      <a:pt x="182568" y="143161"/>
                    </a:cubicBezTo>
                    <a:cubicBezTo>
                      <a:pt x="191074" y="140636"/>
                      <a:pt x="199361" y="137446"/>
                      <a:pt x="207373" y="133636"/>
                    </a:cubicBezTo>
                    <a:lnTo>
                      <a:pt x="156812" y="104394"/>
                    </a:lnTo>
                    <a:cubicBezTo>
                      <a:pt x="154722" y="105156"/>
                      <a:pt x="152536" y="106013"/>
                      <a:pt x="150255" y="106680"/>
                    </a:cubicBezTo>
                    <a:lnTo>
                      <a:pt x="143317" y="108871"/>
                    </a:lnTo>
                    <a:cubicBezTo>
                      <a:pt x="130582" y="113062"/>
                      <a:pt x="118987" y="116300"/>
                      <a:pt x="108343" y="118396"/>
                    </a:cubicBezTo>
                    <a:cubicBezTo>
                      <a:pt x="98576" y="120672"/>
                      <a:pt x="88616" y="122006"/>
                      <a:pt x="78596" y="122396"/>
                    </a:cubicBezTo>
                    <a:cubicBezTo>
                      <a:pt x="69751" y="122711"/>
                      <a:pt x="60903" y="121882"/>
                      <a:pt x="52271" y="119920"/>
                    </a:cubicBezTo>
                    <a:cubicBezTo>
                      <a:pt x="43739" y="117958"/>
                      <a:pt x="35542" y="114748"/>
                      <a:pt x="27941" y="110395"/>
                    </a:cubicBezTo>
                    <a:cubicBezTo>
                      <a:pt x="19600" y="106004"/>
                      <a:pt x="12355" y="99793"/>
                      <a:pt x="6748" y="92202"/>
                    </a:cubicBezTo>
                    <a:cubicBezTo>
                      <a:pt x="2692" y="86496"/>
                      <a:pt x="682" y="79581"/>
                      <a:pt x="1045" y="72580"/>
                    </a:cubicBezTo>
                    <a:cubicBezTo>
                      <a:pt x="1772" y="65284"/>
                      <a:pt x="4687" y="58369"/>
                      <a:pt x="9409" y="52768"/>
                    </a:cubicBezTo>
                    <a:cubicBezTo>
                      <a:pt x="15221" y="45386"/>
                      <a:pt x="22148" y="38957"/>
                      <a:pt x="29937" y="33718"/>
                    </a:cubicBezTo>
                    <a:lnTo>
                      <a:pt x="0" y="16383"/>
                    </a:lnTo>
                    <a:lnTo>
                      <a:pt x="17677" y="6763"/>
                    </a:lnTo>
                    <a:lnTo>
                      <a:pt x="47424" y="24003"/>
                    </a:lnTo>
                    <a:cubicBezTo>
                      <a:pt x="61333" y="17050"/>
                      <a:pt x="75962" y="11659"/>
                      <a:pt x="91046" y="7906"/>
                    </a:cubicBezTo>
                    <a:cubicBezTo>
                      <a:pt x="105348" y="4229"/>
                      <a:pt x="119894" y="1591"/>
                      <a:pt x="134574" y="0"/>
                    </a:cubicBezTo>
                    <a:close/>
                    <a:moveTo>
                      <a:pt x="63485" y="82772"/>
                    </a:moveTo>
                    <a:cubicBezTo>
                      <a:pt x="70169" y="86601"/>
                      <a:pt x="77870" y="88259"/>
                      <a:pt x="85534" y="87535"/>
                    </a:cubicBezTo>
                    <a:cubicBezTo>
                      <a:pt x="95850" y="86363"/>
                      <a:pt x="106013" y="84096"/>
                      <a:pt x="115851" y="80772"/>
                    </a:cubicBezTo>
                    <a:lnTo>
                      <a:pt x="68332" y="53149"/>
                    </a:lnTo>
                    <a:cubicBezTo>
                      <a:pt x="50845" y="64675"/>
                      <a:pt x="49230" y="74486"/>
                      <a:pt x="63485" y="82772"/>
                    </a:cubicBezTo>
                    <a:close/>
                    <a:moveTo>
                      <a:pt x="230372" y="96679"/>
                    </a:moveTo>
                    <a:cubicBezTo>
                      <a:pt x="223120" y="92735"/>
                      <a:pt x="214776" y="91259"/>
                      <a:pt x="206612" y="92488"/>
                    </a:cubicBezTo>
                    <a:cubicBezTo>
                      <a:pt x="195331" y="93907"/>
                      <a:pt x="184202" y="96326"/>
                      <a:pt x="173349" y="99727"/>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 name="Google Shape;1194;p27">
              <a:extLst>
                <a:ext uri="{FF2B5EF4-FFF2-40B4-BE49-F238E27FC236}">
                  <a16:creationId xmlns:a16="http://schemas.microsoft.com/office/drawing/2014/main" id="{86BD158D-065F-4FCF-8451-869C7A8F8AD0}"/>
                </a:ext>
              </a:extLst>
            </p:cNvPr>
            <p:cNvGrpSpPr/>
            <p:nvPr/>
          </p:nvGrpSpPr>
          <p:grpSpPr>
            <a:xfrm>
              <a:off x="5657734" y="3261876"/>
              <a:ext cx="707700" cy="497335"/>
              <a:chOff x="4491665" y="4093368"/>
              <a:chExt cx="883852" cy="621125"/>
            </a:xfrm>
          </p:grpSpPr>
          <p:sp>
            <p:nvSpPr>
              <p:cNvPr id="496" name="Google Shape;1195;p27">
                <a:extLst>
                  <a:ext uri="{FF2B5EF4-FFF2-40B4-BE49-F238E27FC236}">
                    <a16:creationId xmlns:a16="http://schemas.microsoft.com/office/drawing/2014/main" id="{B9E6613C-50E3-42BE-859F-61E99FC415BC}"/>
                  </a:ext>
                </a:extLst>
              </p:cNvPr>
              <p:cNvSpPr/>
              <p:nvPr/>
            </p:nvSpPr>
            <p:spPr>
              <a:xfrm>
                <a:off x="4491665" y="4203001"/>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1196;p27">
                <a:extLst>
                  <a:ext uri="{FF2B5EF4-FFF2-40B4-BE49-F238E27FC236}">
                    <a16:creationId xmlns:a16="http://schemas.microsoft.com/office/drawing/2014/main" id="{4A012884-E2C7-4158-8437-ED15ADE79024}"/>
                  </a:ext>
                </a:extLst>
              </p:cNvPr>
              <p:cNvSpPr/>
              <p:nvPr/>
            </p:nvSpPr>
            <p:spPr>
              <a:xfrm>
                <a:off x="4491855" y="43460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1197;p27">
                <a:extLst>
                  <a:ext uri="{FF2B5EF4-FFF2-40B4-BE49-F238E27FC236}">
                    <a16:creationId xmlns:a16="http://schemas.microsoft.com/office/drawing/2014/main" id="{2563950B-D559-4EB9-84DA-842A7318B5B4}"/>
                  </a:ext>
                </a:extLst>
              </p:cNvPr>
              <p:cNvSpPr/>
              <p:nvPr/>
            </p:nvSpPr>
            <p:spPr>
              <a:xfrm>
                <a:off x="5309086" y="4349115"/>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1198;p27">
                <a:extLst>
                  <a:ext uri="{FF2B5EF4-FFF2-40B4-BE49-F238E27FC236}">
                    <a16:creationId xmlns:a16="http://schemas.microsoft.com/office/drawing/2014/main" id="{40674A9D-5AF8-4E43-9597-8DA279E547A4}"/>
                  </a:ext>
                </a:extLst>
              </p:cNvPr>
              <p:cNvSpPr/>
              <p:nvPr/>
            </p:nvSpPr>
            <p:spPr>
              <a:xfrm>
                <a:off x="4491665" y="409336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1199;p27">
                <a:extLst>
                  <a:ext uri="{FF2B5EF4-FFF2-40B4-BE49-F238E27FC236}">
                    <a16:creationId xmlns:a16="http://schemas.microsoft.com/office/drawing/2014/main" id="{CD869C78-A1BE-4C43-AA64-963EA12182BA}"/>
                  </a:ext>
                </a:extLst>
              </p:cNvPr>
              <p:cNvSpPr/>
              <p:nvPr/>
            </p:nvSpPr>
            <p:spPr>
              <a:xfrm>
                <a:off x="4617381" y="4162996"/>
                <a:ext cx="632721" cy="366093"/>
              </a:xfrm>
              <a:custGeom>
                <a:avLst/>
                <a:gdLst/>
                <a:ahLst/>
                <a:cxnLst/>
                <a:rect l="l" t="t" r="r" b="b"/>
                <a:pathLst>
                  <a:path w="632721" h="366093" extrusionOk="0">
                    <a:moveTo>
                      <a:pt x="632116" y="194024"/>
                    </a:moveTo>
                    <a:cubicBezTo>
                      <a:pt x="627555" y="237172"/>
                      <a:pt x="596952" y="279749"/>
                      <a:pt x="540025" y="312515"/>
                    </a:cubicBezTo>
                    <a:cubicBezTo>
                      <a:pt x="416475" y="383953"/>
                      <a:pt x="216136" y="383953"/>
                      <a:pt x="92586" y="312515"/>
                    </a:cubicBezTo>
                    <a:cubicBezTo>
                      <a:pt x="35564" y="279559"/>
                      <a:pt x="4962" y="237172"/>
                      <a:pt x="590" y="194024"/>
                    </a:cubicBezTo>
                    <a:cubicBezTo>
                      <a:pt x="-4732" y="143637"/>
                      <a:pt x="25965" y="92107"/>
                      <a:pt x="92586" y="53721"/>
                    </a:cubicBezTo>
                    <a:cubicBezTo>
                      <a:pt x="216136" y="-17907"/>
                      <a:pt x="416475" y="-17907"/>
                      <a:pt x="540025" y="53721"/>
                    </a:cubicBezTo>
                    <a:cubicBezTo>
                      <a:pt x="606551" y="92107"/>
                      <a:pt x="637534" y="143637"/>
                      <a:pt x="632116"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1200;p27">
                <a:extLst>
                  <a:ext uri="{FF2B5EF4-FFF2-40B4-BE49-F238E27FC236}">
                    <a16:creationId xmlns:a16="http://schemas.microsoft.com/office/drawing/2014/main" id="{2BBC9D9B-9F85-4543-9AFC-D5DF41D99702}"/>
                  </a:ext>
                </a:extLst>
              </p:cNvPr>
              <p:cNvSpPr/>
              <p:nvPr/>
            </p:nvSpPr>
            <p:spPr>
              <a:xfrm>
                <a:off x="4617971" y="4184904"/>
                <a:ext cx="631526" cy="344185"/>
              </a:xfrm>
              <a:custGeom>
                <a:avLst/>
                <a:gdLst/>
                <a:ahLst/>
                <a:cxnLst/>
                <a:rect l="l" t="t" r="r" b="b"/>
                <a:pathLst>
                  <a:path w="631526" h="344185"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886" y="-17907"/>
                      <a:pt x="539435" y="53721"/>
                    </a:cubicBezTo>
                    <a:cubicBezTo>
                      <a:pt x="596363" y="86677"/>
                      <a:pt x="627440"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1201;p27">
                <a:extLst>
                  <a:ext uri="{FF2B5EF4-FFF2-40B4-BE49-F238E27FC236}">
                    <a16:creationId xmlns:a16="http://schemas.microsoft.com/office/drawing/2014/main" id="{170105AE-5B08-4C48-984B-DAF2A5AB93A9}"/>
                  </a:ext>
                </a:extLst>
              </p:cNvPr>
              <p:cNvSpPr/>
              <p:nvPr/>
            </p:nvSpPr>
            <p:spPr>
              <a:xfrm>
                <a:off x="4779725" y="4267771"/>
                <a:ext cx="295065" cy="184880"/>
              </a:xfrm>
              <a:custGeom>
                <a:avLst/>
                <a:gdLst/>
                <a:ahLst/>
                <a:cxnLst/>
                <a:rect l="l" t="t" r="r" b="b"/>
                <a:pathLst>
                  <a:path w="295065" h="184880" extrusionOk="0">
                    <a:moveTo>
                      <a:pt x="149304" y="29337"/>
                    </a:moveTo>
                    <a:cubicBezTo>
                      <a:pt x="145417" y="29375"/>
                      <a:pt x="141549" y="29689"/>
                      <a:pt x="137710" y="30289"/>
                    </a:cubicBezTo>
                    <a:cubicBezTo>
                      <a:pt x="132483" y="31052"/>
                      <a:pt x="126685" y="32099"/>
                      <a:pt x="120223" y="33433"/>
                    </a:cubicBezTo>
                    <a:cubicBezTo>
                      <a:pt x="113760" y="34766"/>
                      <a:pt x="107013" y="36576"/>
                      <a:pt x="100075" y="38671"/>
                    </a:cubicBezTo>
                    <a:cubicBezTo>
                      <a:pt x="93311" y="40691"/>
                      <a:pt x="86703" y="43206"/>
                      <a:pt x="80307" y="46196"/>
                    </a:cubicBezTo>
                    <a:lnTo>
                      <a:pt x="131057" y="75629"/>
                    </a:lnTo>
                    <a:lnTo>
                      <a:pt x="140561" y="72390"/>
                    </a:lnTo>
                    <a:cubicBezTo>
                      <a:pt x="153486" y="68104"/>
                      <a:pt x="165651" y="64389"/>
                      <a:pt x="177151" y="61436"/>
                    </a:cubicBezTo>
                    <a:cubicBezTo>
                      <a:pt x="187899" y="58503"/>
                      <a:pt x="198914" y="56683"/>
                      <a:pt x="210034" y="56007"/>
                    </a:cubicBezTo>
                    <a:cubicBezTo>
                      <a:pt x="220155" y="55321"/>
                      <a:pt x="230315" y="55988"/>
                      <a:pt x="240256" y="58007"/>
                    </a:cubicBezTo>
                    <a:cubicBezTo>
                      <a:pt x="250463" y="60217"/>
                      <a:pt x="260242" y="64037"/>
                      <a:pt x="269242" y="69342"/>
                    </a:cubicBezTo>
                    <a:cubicBezTo>
                      <a:pt x="278024" y="73733"/>
                      <a:pt x="285541" y="80286"/>
                      <a:pt x="291101" y="88392"/>
                    </a:cubicBezTo>
                    <a:cubicBezTo>
                      <a:pt x="294817" y="94317"/>
                      <a:pt x="295986" y="101498"/>
                      <a:pt x="294332" y="108299"/>
                    </a:cubicBezTo>
                    <a:cubicBezTo>
                      <a:pt x="292194" y="115786"/>
                      <a:pt x="288088" y="122568"/>
                      <a:pt x="282453" y="127921"/>
                    </a:cubicBezTo>
                    <a:cubicBezTo>
                      <a:pt x="275477" y="134950"/>
                      <a:pt x="267693" y="141122"/>
                      <a:pt x="259263" y="146304"/>
                    </a:cubicBezTo>
                    <a:lnTo>
                      <a:pt x="291576" y="165354"/>
                    </a:lnTo>
                    <a:lnTo>
                      <a:pt x="273899" y="175546"/>
                    </a:lnTo>
                    <a:lnTo>
                      <a:pt x="241301" y="156496"/>
                    </a:lnTo>
                    <a:cubicBezTo>
                      <a:pt x="225781" y="164202"/>
                      <a:pt x="209549" y="170355"/>
                      <a:pt x="192832" y="174879"/>
                    </a:cubicBezTo>
                    <a:cubicBezTo>
                      <a:pt x="175345" y="179718"/>
                      <a:pt x="157478" y="183061"/>
                      <a:pt x="139421" y="184880"/>
                    </a:cubicBezTo>
                    <a:lnTo>
                      <a:pt x="122409" y="154305"/>
                    </a:lnTo>
                    <a:cubicBezTo>
                      <a:pt x="127146" y="154181"/>
                      <a:pt x="131874" y="153800"/>
                      <a:pt x="136569" y="153162"/>
                    </a:cubicBezTo>
                    <a:cubicBezTo>
                      <a:pt x="143726" y="152352"/>
                      <a:pt x="150835" y="151143"/>
                      <a:pt x="157858" y="149543"/>
                    </a:cubicBezTo>
                    <a:cubicBezTo>
                      <a:pt x="165746" y="147828"/>
                      <a:pt x="174014" y="145732"/>
                      <a:pt x="182758" y="143161"/>
                    </a:cubicBezTo>
                    <a:cubicBezTo>
                      <a:pt x="191245" y="140580"/>
                      <a:pt x="199532" y="137398"/>
                      <a:pt x="207563" y="133636"/>
                    </a:cubicBezTo>
                    <a:lnTo>
                      <a:pt x="157003" y="104394"/>
                    </a:lnTo>
                    <a:lnTo>
                      <a:pt x="150445" y="106680"/>
                    </a:lnTo>
                    <a:lnTo>
                      <a:pt x="143507" y="108776"/>
                    </a:lnTo>
                    <a:cubicBezTo>
                      <a:pt x="130772" y="112967"/>
                      <a:pt x="119177" y="116300"/>
                      <a:pt x="108533" y="118301"/>
                    </a:cubicBezTo>
                    <a:cubicBezTo>
                      <a:pt x="98766" y="120577"/>
                      <a:pt x="88806" y="121911"/>
                      <a:pt x="78786" y="122301"/>
                    </a:cubicBezTo>
                    <a:cubicBezTo>
                      <a:pt x="69941" y="122615"/>
                      <a:pt x="61093" y="121787"/>
                      <a:pt x="52461" y="119825"/>
                    </a:cubicBezTo>
                    <a:cubicBezTo>
                      <a:pt x="43893" y="117881"/>
                      <a:pt x="35661" y="114671"/>
                      <a:pt x="28036" y="110300"/>
                    </a:cubicBezTo>
                    <a:cubicBezTo>
                      <a:pt x="19700" y="105947"/>
                      <a:pt x="12480" y="99717"/>
                      <a:pt x="6938" y="92107"/>
                    </a:cubicBezTo>
                    <a:cubicBezTo>
                      <a:pt x="2819" y="86430"/>
                      <a:pt x="803" y="79496"/>
                      <a:pt x="1235" y="72485"/>
                    </a:cubicBezTo>
                    <a:cubicBezTo>
                      <a:pt x="1979" y="65189"/>
                      <a:pt x="4893" y="58283"/>
                      <a:pt x="9599" y="52673"/>
                    </a:cubicBezTo>
                    <a:cubicBezTo>
                      <a:pt x="15435" y="45310"/>
                      <a:pt x="22357" y="38891"/>
                      <a:pt x="30127" y="33623"/>
                    </a:cubicBezTo>
                    <a:lnTo>
                      <a:pt x="0" y="16954"/>
                    </a:lnTo>
                    <a:lnTo>
                      <a:pt x="17582" y="6763"/>
                    </a:lnTo>
                    <a:lnTo>
                      <a:pt x="47234" y="23908"/>
                    </a:lnTo>
                    <a:cubicBezTo>
                      <a:pt x="61177" y="17059"/>
                      <a:pt x="75797" y="11697"/>
                      <a:pt x="90856" y="7906"/>
                    </a:cubicBezTo>
                    <a:cubicBezTo>
                      <a:pt x="105192" y="4239"/>
                      <a:pt x="119769" y="1591"/>
                      <a:pt x="134479" y="0"/>
                    </a:cubicBezTo>
                    <a:close/>
                    <a:moveTo>
                      <a:pt x="62915" y="82772"/>
                    </a:moveTo>
                    <a:cubicBezTo>
                      <a:pt x="69599" y="86601"/>
                      <a:pt x="77300" y="88259"/>
                      <a:pt x="84964" y="87535"/>
                    </a:cubicBezTo>
                    <a:cubicBezTo>
                      <a:pt x="95260" y="86382"/>
                      <a:pt x="105397" y="84077"/>
                      <a:pt x="115186" y="80677"/>
                    </a:cubicBezTo>
                    <a:lnTo>
                      <a:pt x="67667" y="53150"/>
                    </a:lnTo>
                    <a:cubicBezTo>
                      <a:pt x="50180" y="64579"/>
                      <a:pt x="48659" y="74486"/>
                      <a:pt x="62915" y="82772"/>
                    </a:cubicBezTo>
                    <a:close/>
                    <a:moveTo>
                      <a:pt x="229802" y="96679"/>
                    </a:moveTo>
                    <a:cubicBezTo>
                      <a:pt x="222503" y="92755"/>
                      <a:pt x="214149" y="91250"/>
                      <a:pt x="205947" y="92393"/>
                    </a:cubicBezTo>
                    <a:cubicBezTo>
                      <a:pt x="194704" y="93907"/>
                      <a:pt x="183613" y="96364"/>
                      <a:pt x="172779" y="99727"/>
                    </a:cubicBezTo>
                    <a:lnTo>
                      <a:pt x="220298" y="127063"/>
                    </a:lnTo>
                    <a:cubicBezTo>
                      <a:pt x="240256" y="114776"/>
                      <a:pt x="243487" y="104204"/>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1202;p27">
                <a:extLst>
                  <a:ext uri="{FF2B5EF4-FFF2-40B4-BE49-F238E27FC236}">
                    <a16:creationId xmlns:a16="http://schemas.microsoft.com/office/drawing/2014/main" id="{00EB794F-52E6-4C61-8BA4-ADEBEA7C201B}"/>
                  </a:ext>
                </a:extLst>
              </p:cNvPr>
              <p:cNvSpPr/>
              <p:nvPr/>
            </p:nvSpPr>
            <p:spPr>
              <a:xfrm>
                <a:off x="4901754" y="4404931"/>
                <a:ext cx="19007" cy="25527"/>
              </a:xfrm>
              <a:custGeom>
                <a:avLst/>
                <a:gdLst/>
                <a:ahLst/>
                <a:cxnLst/>
                <a:rect l="l" t="t" r="r" b="b"/>
                <a:pathLst>
                  <a:path w="19007" h="25527"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1203;p27">
                <a:extLst>
                  <a:ext uri="{FF2B5EF4-FFF2-40B4-BE49-F238E27FC236}">
                    <a16:creationId xmlns:a16="http://schemas.microsoft.com/office/drawing/2014/main" id="{2E2B8BA4-1702-4E6B-8ED2-80963B11A989}"/>
                  </a:ext>
                </a:extLst>
              </p:cNvPr>
              <p:cNvSpPr/>
              <p:nvPr/>
            </p:nvSpPr>
            <p:spPr>
              <a:xfrm>
                <a:off x="5028819" y="4415790"/>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1204;p27">
                <a:extLst>
                  <a:ext uri="{FF2B5EF4-FFF2-40B4-BE49-F238E27FC236}">
                    <a16:creationId xmlns:a16="http://schemas.microsoft.com/office/drawing/2014/main" id="{779FD3A9-4015-4DE8-AA3E-85B0F833D32A}"/>
                  </a:ext>
                </a:extLst>
              </p:cNvPr>
              <p:cNvSpPr/>
              <p:nvPr/>
            </p:nvSpPr>
            <p:spPr>
              <a:xfrm>
                <a:off x="5042980" y="435254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1205;p27">
                <a:extLst>
                  <a:ext uri="{FF2B5EF4-FFF2-40B4-BE49-F238E27FC236}">
                    <a16:creationId xmlns:a16="http://schemas.microsoft.com/office/drawing/2014/main" id="{9EB2A3C6-BBC5-4CD7-AA88-FABBBA7C4576}"/>
                  </a:ext>
                </a:extLst>
              </p:cNvPr>
              <p:cNvSpPr/>
              <p:nvPr/>
            </p:nvSpPr>
            <p:spPr>
              <a:xfrm>
                <a:off x="4944141" y="4358925"/>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1206;p27">
                <a:extLst>
                  <a:ext uri="{FF2B5EF4-FFF2-40B4-BE49-F238E27FC236}">
                    <a16:creationId xmlns:a16="http://schemas.microsoft.com/office/drawing/2014/main" id="{0EE43FA1-D647-4CEF-8C89-51D281016090}"/>
                  </a:ext>
                </a:extLst>
              </p:cNvPr>
              <p:cNvSpPr/>
              <p:nvPr/>
            </p:nvSpPr>
            <p:spPr>
              <a:xfrm>
                <a:off x="4847487" y="4303680"/>
                <a:ext cx="58543" cy="38957"/>
              </a:xfrm>
              <a:custGeom>
                <a:avLst/>
                <a:gdLst/>
                <a:ahLst/>
                <a:cxnLst/>
                <a:rect l="l" t="t" r="r" b="b"/>
                <a:pathLst>
                  <a:path w="58543" h="38957" extrusionOk="0">
                    <a:moveTo>
                      <a:pt x="0" y="11144"/>
                    </a:moveTo>
                    <a:lnTo>
                      <a:pt x="49040" y="38958"/>
                    </a:lnTo>
                    <a:lnTo>
                      <a:pt x="58543" y="31623"/>
                    </a:lnTo>
                    <a:cubicBezTo>
                      <a:pt x="58543" y="31623"/>
                      <a:pt x="52461" y="24575"/>
                      <a:pt x="51986" y="23908"/>
                    </a:cubicBezTo>
                    <a:cubicBezTo>
                      <a:pt x="47612" y="18888"/>
                      <a:pt x="42482" y="14573"/>
                      <a:pt x="36780" y="11144"/>
                    </a:cubicBezTo>
                    <a:cubicBezTo>
                      <a:pt x="33168" y="10383"/>
                      <a:pt x="9884" y="0"/>
                      <a:pt x="988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1207;p27">
                <a:extLst>
                  <a:ext uri="{FF2B5EF4-FFF2-40B4-BE49-F238E27FC236}">
                    <a16:creationId xmlns:a16="http://schemas.microsoft.com/office/drawing/2014/main" id="{F62DEAF2-7158-42F1-9082-FA653B20477A}"/>
                  </a:ext>
                </a:extLst>
              </p:cNvPr>
              <p:cNvSpPr/>
              <p:nvPr/>
            </p:nvSpPr>
            <p:spPr>
              <a:xfrm>
                <a:off x="4901754" y="4272629"/>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1208;p27">
                <a:extLst>
                  <a:ext uri="{FF2B5EF4-FFF2-40B4-BE49-F238E27FC236}">
                    <a16:creationId xmlns:a16="http://schemas.microsoft.com/office/drawing/2014/main" id="{97A42F66-A58E-48D1-BD81-12559F514D02}"/>
                  </a:ext>
                </a:extLst>
              </p:cNvPr>
              <p:cNvSpPr/>
              <p:nvPr/>
            </p:nvSpPr>
            <p:spPr>
              <a:xfrm>
                <a:off x="4779535" y="4267581"/>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1209;p27">
                <a:extLst>
                  <a:ext uri="{FF2B5EF4-FFF2-40B4-BE49-F238E27FC236}">
                    <a16:creationId xmlns:a16="http://schemas.microsoft.com/office/drawing/2014/main" id="{AAD755F0-5B4D-4519-9BEC-F8B84EA75F30}"/>
                  </a:ext>
                </a:extLst>
              </p:cNvPr>
              <p:cNvSpPr/>
              <p:nvPr/>
            </p:nvSpPr>
            <p:spPr>
              <a:xfrm>
                <a:off x="4780485" y="4325492"/>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1210;p27">
                <a:extLst>
                  <a:ext uri="{FF2B5EF4-FFF2-40B4-BE49-F238E27FC236}">
                    <a16:creationId xmlns:a16="http://schemas.microsoft.com/office/drawing/2014/main" id="{6401208C-24BC-458F-AD0E-859AFDB38435}"/>
                  </a:ext>
                </a:extLst>
              </p:cNvPr>
              <p:cNvSpPr/>
              <p:nvPr/>
            </p:nvSpPr>
            <p:spPr>
              <a:xfrm>
                <a:off x="4779725" y="4250816"/>
                <a:ext cx="295065" cy="184594"/>
              </a:xfrm>
              <a:custGeom>
                <a:avLst/>
                <a:gdLst/>
                <a:ahLst/>
                <a:cxnLst/>
                <a:rect l="l" t="t" r="r" b="b"/>
                <a:pathLst>
                  <a:path w="295065" h="184594" extrusionOk="0">
                    <a:moveTo>
                      <a:pt x="149304" y="29146"/>
                    </a:moveTo>
                    <a:cubicBezTo>
                      <a:pt x="145417" y="29137"/>
                      <a:pt x="141540" y="29451"/>
                      <a:pt x="137710" y="30099"/>
                    </a:cubicBezTo>
                    <a:cubicBezTo>
                      <a:pt x="132483" y="30861"/>
                      <a:pt x="126685" y="31909"/>
                      <a:pt x="120223" y="33242"/>
                    </a:cubicBezTo>
                    <a:cubicBezTo>
                      <a:pt x="113760" y="34576"/>
                      <a:pt x="107013" y="36290"/>
                      <a:pt x="100075" y="38386"/>
                    </a:cubicBezTo>
                    <a:cubicBezTo>
                      <a:pt x="93308" y="40434"/>
                      <a:pt x="86701" y="42986"/>
                      <a:pt x="80307" y="46006"/>
                    </a:cubicBezTo>
                    <a:lnTo>
                      <a:pt x="131057" y="75343"/>
                    </a:lnTo>
                    <a:lnTo>
                      <a:pt x="140561" y="72199"/>
                    </a:lnTo>
                    <a:cubicBezTo>
                      <a:pt x="153486" y="67818"/>
                      <a:pt x="165651" y="64198"/>
                      <a:pt x="177151" y="61246"/>
                    </a:cubicBezTo>
                    <a:cubicBezTo>
                      <a:pt x="187899" y="58331"/>
                      <a:pt x="198914" y="56474"/>
                      <a:pt x="210034" y="55721"/>
                    </a:cubicBezTo>
                    <a:cubicBezTo>
                      <a:pt x="220155" y="55112"/>
                      <a:pt x="230315" y="55817"/>
                      <a:pt x="240256" y="57817"/>
                    </a:cubicBezTo>
                    <a:cubicBezTo>
                      <a:pt x="250453" y="59988"/>
                      <a:pt x="260242" y="63780"/>
                      <a:pt x="269242" y="69056"/>
                    </a:cubicBezTo>
                    <a:cubicBezTo>
                      <a:pt x="278014" y="73457"/>
                      <a:pt x="285541" y="80010"/>
                      <a:pt x="291101" y="88106"/>
                    </a:cubicBezTo>
                    <a:cubicBezTo>
                      <a:pt x="294817" y="94031"/>
                      <a:pt x="295986" y="101213"/>
                      <a:pt x="294332" y="108013"/>
                    </a:cubicBezTo>
                    <a:cubicBezTo>
                      <a:pt x="292175" y="115491"/>
                      <a:pt x="288079" y="122263"/>
                      <a:pt x="282453" y="127635"/>
                    </a:cubicBezTo>
                    <a:cubicBezTo>
                      <a:pt x="275477" y="134664"/>
                      <a:pt x="267693" y="140837"/>
                      <a:pt x="259263" y="146018"/>
                    </a:cubicBezTo>
                    <a:lnTo>
                      <a:pt x="291576" y="165068"/>
                    </a:lnTo>
                    <a:lnTo>
                      <a:pt x="273899" y="175260"/>
                    </a:lnTo>
                    <a:lnTo>
                      <a:pt x="241301" y="156210"/>
                    </a:lnTo>
                    <a:cubicBezTo>
                      <a:pt x="225762" y="163868"/>
                      <a:pt x="209539" y="170031"/>
                      <a:pt x="192832" y="174593"/>
                    </a:cubicBezTo>
                    <a:cubicBezTo>
                      <a:pt x="175345" y="179432"/>
                      <a:pt x="157478" y="182775"/>
                      <a:pt x="139421" y="184595"/>
                    </a:cubicBezTo>
                    <a:lnTo>
                      <a:pt x="122409" y="154019"/>
                    </a:lnTo>
                    <a:cubicBezTo>
                      <a:pt x="127146" y="153896"/>
                      <a:pt x="131874" y="153514"/>
                      <a:pt x="136569" y="152876"/>
                    </a:cubicBezTo>
                    <a:cubicBezTo>
                      <a:pt x="142937" y="152114"/>
                      <a:pt x="150065" y="150971"/>
                      <a:pt x="157858" y="149257"/>
                    </a:cubicBezTo>
                    <a:cubicBezTo>
                      <a:pt x="165651" y="147542"/>
                      <a:pt x="174014" y="145447"/>
                      <a:pt x="182758" y="142875"/>
                    </a:cubicBezTo>
                    <a:cubicBezTo>
                      <a:pt x="191245" y="140294"/>
                      <a:pt x="199532" y="137112"/>
                      <a:pt x="207563" y="133350"/>
                    </a:cubicBezTo>
                    <a:lnTo>
                      <a:pt x="157003" y="104108"/>
                    </a:lnTo>
                    <a:lnTo>
                      <a:pt x="150445" y="106394"/>
                    </a:lnTo>
                    <a:lnTo>
                      <a:pt x="143507" y="108490"/>
                    </a:lnTo>
                    <a:cubicBezTo>
                      <a:pt x="130772" y="112681"/>
                      <a:pt x="119177" y="116014"/>
                      <a:pt x="108533" y="118015"/>
                    </a:cubicBezTo>
                    <a:cubicBezTo>
                      <a:pt x="98772" y="120310"/>
                      <a:pt x="88807" y="121615"/>
                      <a:pt x="78786" y="121920"/>
                    </a:cubicBezTo>
                    <a:cubicBezTo>
                      <a:pt x="69946" y="122263"/>
                      <a:pt x="61097" y="121463"/>
                      <a:pt x="52461" y="119539"/>
                    </a:cubicBezTo>
                    <a:cubicBezTo>
                      <a:pt x="43906" y="117558"/>
                      <a:pt x="35680" y="114348"/>
                      <a:pt x="28036" y="110014"/>
                    </a:cubicBezTo>
                    <a:cubicBezTo>
                      <a:pt x="19642" y="105928"/>
                      <a:pt x="12295" y="99965"/>
                      <a:pt x="6558" y="92583"/>
                    </a:cubicBezTo>
                    <a:cubicBezTo>
                      <a:pt x="2453" y="86897"/>
                      <a:pt x="439" y="79962"/>
                      <a:pt x="855" y="72962"/>
                    </a:cubicBezTo>
                    <a:cubicBezTo>
                      <a:pt x="1599" y="65665"/>
                      <a:pt x="4512" y="58760"/>
                      <a:pt x="9219" y="53149"/>
                    </a:cubicBezTo>
                    <a:cubicBezTo>
                      <a:pt x="15027" y="45768"/>
                      <a:pt x="21955" y="39338"/>
                      <a:pt x="29747" y="34099"/>
                    </a:cubicBezTo>
                    <a:lnTo>
                      <a:pt x="0" y="16383"/>
                    </a:lnTo>
                    <a:lnTo>
                      <a:pt x="17392" y="6858"/>
                    </a:lnTo>
                    <a:lnTo>
                      <a:pt x="47044" y="24003"/>
                    </a:lnTo>
                    <a:cubicBezTo>
                      <a:pt x="60984" y="17126"/>
                      <a:pt x="75605" y="11725"/>
                      <a:pt x="90666" y="7906"/>
                    </a:cubicBezTo>
                    <a:cubicBezTo>
                      <a:pt x="105021" y="4324"/>
                      <a:pt x="119593" y="1686"/>
                      <a:pt x="134288" y="0"/>
                    </a:cubicBezTo>
                    <a:close/>
                    <a:moveTo>
                      <a:pt x="62915" y="82487"/>
                    </a:moveTo>
                    <a:cubicBezTo>
                      <a:pt x="69567" y="86401"/>
                      <a:pt x="77295" y="88068"/>
                      <a:pt x="84964" y="87249"/>
                    </a:cubicBezTo>
                    <a:cubicBezTo>
                      <a:pt x="95251" y="86087"/>
                      <a:pt x="105383" y="83820"/>
                      <a:pt x="115186" y="80486"/>
                    </a:cubicBezTo>
                    <a:lnTo>
                      <a:pt x="67667" y="52959"/>
                    </a:lnTo>
                    <a:cubicBezTo>
                      <a:pt x="50180" y="64008"/>
                      <a:pt x="48659" y="74295"/>
                      <a:pt x="62915" y="82487"/>
                    </a:cubicBezTo>
                    <a:close/>
                    <a:moveTo>
                      <a:pt x="229802" y="96488"/>
                    </a:moveTo>
                    <a:cubicBezTo>
                      <a:pt x="222531" y="92488"/>
                      <a:pt x="214149" y="90983"/>
                      <a:pt x="205947" y="92202"/>
                    </a:cubicBezTo>
                    <a:cubicBezTo>
                      <a:pt x="194695" y="93669"/>
                      <a:pt x="183604" y="96126"/>
                      <a:pt x="172779" y="99536"/>
                    </a:cubicBezTo>
                    <a:lnTo>
                      <a:pt x="220298" y="126873"/>
                    </a:lnTo>
                    <a:cubicBezTo>
                      <a:pt x="240256" y="114586"/>
                      <a:pt x="243487" y="104394"/>
                      <a:pt x="229802"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 name="Google Shape;1211;p27">
              <a:extLst>
                <a:ext uri="{FF2B5EF4-FFF2-40B4-BE49-F238E27FC236}">
                  <a16:creationId xmlns:a16="http://schemas.microsoft.com/office/drawing/2014/main" id="{BD8390D5-1887-4148-B771-39E6D1E2ADA5}"/>
                </a:ext>
              </a:extLst>
            </p:cNvPr>
            <p:cNvGrpSpPr/>
            <p:nvPr/>
          </p:nvGrpSpPr>
          <p:grpSpPr>
            <a:xfrm>
              <a:off x="5636047" y="3156781"/>
              <a:ext cx="707700" cy="497258"/>
              <a:chOff x="4464580" y="3962114"/>
              <a:chExt cx="883852" cy="621029"/>
            </a:xfrm>
          </p:grpSpPr>
          <p:sp>
            <p:nvSpPr>
              <p:cNvPr id="480" name="Google Shape;1212;p27">
                <a:extLst>
                  <a:ext uri="{FF2B5EF4-FFF2-40B4-BE49-F238E27FC236}">
                    <a16:creationId xmlns:a16="http://schemas.microsoft.com/office/drawing/2014/main" id="{94DC3AF1-FE67-4C00-8963-2090B2AC35D1}"/>
                  </a:ext>
                </a:extLst>
              </p:cNvPr>
              <p:cNvSpPr/>
              <p:nvPr/>
            </p:nvSpPr>
            <p:spPr>
              <a:xfrm>
                <a:off x="4464580" y="407165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1213;p27">
                <a:extLst>
                  <a:ext uri="{FF2B5EF4-FFF2-40B4-BE49-F238E27FC236}">
                    <a16:creationId xmlns:a16="http://schemas.microsoft.com/office/drawing/2014/main" id="{46F55E22-B9FD-4C15-9D7C-5B4ABB0BCB3D}"/>
                  </a:ext>
                </a:extLst>
              </p:cNvPr>
              <p:cNvSpPr/>
              <p:nvPr/>
            </p:nvSpPr>
            <p:spPr>
              <a:xfrm>
                <a:off x="4464770" y="4214812"/>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1214;p27">
                <a:extLst>
                  <a:ext uri="{FF2B5EF4-FFF2-40B4-BE49-F238E27FC236}">
                    <a16:creationId xmlns:a16="http://schemas.microsoft.com/office/drawing/2014/main" id="{CDD36344-3E90-4078-8ABD-EF8D90610656}"/>
                  </a:ext>
                </a:extLst>
              </p:cNvPr>
              <p:cNvSpPr/>
              <p:nvPr/>
            </p:nvSpPr>
            <p:spPr>
              <a:xfrm>
                <a:off x="5281905" y="4217860"/>
                <a:ext cx="66526" cy="157067"/>
              </a:xfrm>
              <a:custGeom>
                <a:avLst/>
                <a:gdLst/>
                <a:ahLst/>
                <a:cxnLst/>
                <a:rect l="l" t="t" r="r" b="b"/>
                <a:pathLst>
                  <a:path w="66526" h="157067" extrusionOk="0">
                    <a:moveTo>
                      <a:pt x="66527" y="0"/>
                    </a:moveTo>
                    <a:lnTo>
                      <a:pt x="66527" y="109538"/>
                    </a:lnTo>
                    <a:lnTo>
                      <a:pt x="21954"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1215;p27">
                <a:extLst>
                  <a:ext uri="{FF2B5EF4-FFF2-40B4-BE49-F238E27FC236}">
                    <a16:creationId xmlns:a16="http://schemas.microsoft.com/office/drawing/2014/main" id="{5A81D3E7-9AFE-4A4B-802A-66D51B8363CD}"/>
                  </a:ext>
                </a:extLst>
              </p:cNvPr>
              <p:cNvSpPr/>
              <p:nvPr/>
            </p:nvSpPr>
            <p:spPr>
              <a:xfrm>
                <a:off x="4464580" y="396211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1216;p27">
                <a:extLst>
                  <a:ext uri="{FF2B5EF4-FFF2-40B4-BE49-F238E27FC236}">
                    <a16:creationId xmlns:a16="http://schemas.microsoft.com/office/drawing/2014/main" id="{FA3CE0D6-AADE-4DD9-85C4-4C146711B9E9}"/>
                  </a:ext>
                </a:extLst>
              </p:cNvPr>
              <p:cNvSpPr/>
              <p:nvPr/>
            </p:nvSpPr>
            <p:spPr>
              <a:xfrm>
                <a:off x="4590295" y="4031718"/>
                <a:ext cx="632609" cy="366117"/>
              </a:xfrm>
              <a:custGeom>
                <a:avLst/>
                <a:gdLst/>
                <a:ahLst/>
                <a:cxnLst/>
                <a:rect l="l" t="t" r="r" b="b"/>
                <a:pathLst>
                  <a:path w="632609" h="366117" extrusionOk="0">
                    <a:moveTo>
                      <a:pt x="632022" y="194048"/>
                    </a:moveTo>
                    <a:cubicBezTo>
                      <a:pt x="627555" y="237101"/>
                      <a:pt x="596953" y="279773"/>
                      <a:pt x="540025" y="312539"/>
                    </a:cubicBezTo>
                    <a:cubicBezTo>
                      <a:pt x="416476" y="383977"/>
                      <a:pt x="216136" y="383977"/>
                      <a:pt x="92586" y="312539"/>
                    </a:cubicBezTo>
                    <a:cubicBezTo>
                      <a:pt x="35564" y="279583"/>
                      <a:pt x="4962" y="237101"/>
                      <a:pt x="590" y="194048"/>
                    </a:cubicBezTo>
                    <a:cubicBezTo>
                      <a:pt x="-4732" y="143661"/>
                      <a:pt x="25965" y="92131"/>
                      <a:pt x="92586" y="53650"/>
                    </a:cubicBezTo>
                    <a:cubicBezTo>
                      <a:pt x="216136" y="-17883"/>
                      <a:pt x="416476" y="-17883"/>
                      <a:pt x="540025" y="53650"/>
                    </a:cubicBezTo>
                    <a:cubicBezTo>
                      <a:pt x="606551" y="92607"/>
                      <a:pt x="637344" y="143661"/>
                      <a:pt x="632022"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1217;p27">
                <a:extLst>
                  <a:ext uri="{FF2B5EF4-FFF2-40B4-BE49-F238E27FC236}">
                    <a16:creationId xmlns:a16="http://schemas.microsoft.com/office/drawing/2014/main" id="{6CDA7B09-A78B-48D5-B497-E718D63C7AF3}"/>
                  </a:ext>
                </a:extLst>
              </p:cNvPr>
              <p:cNvSpPr/>
              <p:nvPr/>
            </p:nvSpPr>
            <p:spPr>
              <a:xfrm>
                <a:off x="4590885" y="4053625"/>
                <a:ext cx="631431" cy="344209"/>
              </a:xfrm>
              <a:custGeom>
                <a:avLst/>
                <a:gdLst/>
                <a:ahLst/>
                <a:cxnLst/>
                <a:rect l="l" t="t" r="r" b="b"/>
                <a:pathLst>
                  <a:path w="631431" h="344209" extrusionOk="0">
                    <a:moveTo>
                      <a:pt x="631432" y="172140"/>
                    </a:moveTo>
                    <a:cubicBezTo>
                      <a:pt x="626965" y="215194"/>
                      <a:pt x="596363" y="257865"/>
                      <a:pt x="539435" y="290631"/>
                    </a:cubicBezTo>
                    <a:cubicBezTo>
                      <a:pt x="415886" y="362069"/>
                      <a:pt x="215546" y="362069"/>
                      <a:pt x="91997" y="290631"/>
                    </a:cubicBezTo>
                    <a:cubicBezTo>
                      <a:pt x="34974" y="257675"/>
                      <a:pt x="4372" y="215194"/>
                      <a:pt x="0" y="172140"/>
                    </a:cubicBezTo>
                    <a:cubicBezTo>
                      <a:pt x="4372" y="129088"/>
                      <a:pt x="34974" y="86415"/>
                      <a:pt x="91997" y="53649"/>
                    </a:cubicBezTo>
                    <a:cubicBezTo>
                      <a:pt x="215546" y="-17883"/>
                      <a:pt x="415886" y="-17883"/>
                      <a:pt x="539435" y="53649"/>
                    </a:cubicBezTo>
                    <a:cubicBezTo>
                      <a:pt x="596363" y="86701"/>
                      <a:pt x="62696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1218;p27">
                <a:extLst>
                  <a:ext uri="{FF2B5EF4-FFF2-40B4-BE49-F238E27FC236}">
                    <a16:creationId xmlns:a16="http://schemas.microsoft.com/office/drawing/2014/main" id="{F5596F92-FD48-4820-B997-29F2A83D4DB2}"/>
                  </a:ext>
                </a:extLst>
              </p:cNvPr>
              <p:cNvSpPr/>
              <p:nvPr/>
            </p:nvSpPr>
            <p:spPr>
              <a:xfrm>
                <a:off x="4752449" y="4136612"/>
                <a:ext cx="294752" cy="184784"/>
              </a:xfrm>
              <a:custGeom>
                <a:avLst/>
                <a:gdLst/>
                <a:ahLst/>
                <a:cxnLst/>
                <a:rect l="l" t="t" r="r" b="b"/>
                <a:pathLst>
                  <a:path w="294752" h="184784" extrusionOk="0">
                    <a:moveTo>
                      <a:pt x="149495" y="29242"/>
                    </a:moveTo>
                    <a:cubicBezTo>
                      <a:pt x="145609" y="29232"/>
                      <a:pt x="141731" y="29546"/>
                      <a:pt x="137900" y="30194"/>
                    </a:cubicBezTo>
                    <a:cubicBezTo>
                      <a:pt x="132673" y="30956"/>
                      <a:pt x="126876" y="32004"/>
                      <a:pt x="120413" y="33338"/>
                    </a:cubicBezTo>
                    <a:cubicBezTo>
                      <a:pt x="113950" y="34671"/>
                      <a:pt x="107203" y="36481"/>
                      <a:pt x="100265" y="38481"/>
                    </a:cubicBezTo>
                    <a:cubicBezTo>
                      <a:pt x="93482" y="40576"/>
                      <a:pt x="86847" y="43119"/>
                      <a:pt x="80402" y="46101"/>
                    </a:cubicBezTo>
                    <a:lnTo>
                      <a:pt x="131247" y="75533"/>
                    </a:lnTo>
                    <a:lnTo>
                      <a:pt x="140751" y="72295"/>
                    </a:lnTo>
                    <a:cubicBezTo>
                      <a:pt x="153676" y="68008"/>
                      <a:pt x="165841" y="64294"/>
                      <a:pt x="177341" y="61341"/>
                    </a:cubicBezTo>
                    <a:cubicBezTo>
                      <a:pt x="188099" y="58426"/>
                      <a:pt x="199104" y="56569"/>
                      <a:pt x="210224" y="55816"/>
                    </a:cubicBezTo>
                    <a:cubicBezTo>
                      <a:pt x="220345" y="55207"/>
                      <a:pt x="230505" y="55912"/>
                      <a:pt x="240446" y="57912"/>
                    </a:cubicBezTo>
                    <a:cubicBezTo>
                      <a:pt x="250501" y="60122"/>
                      <a:pt x="260128" y="63951"/>
                      <a:pt x="268957" y="69247"/>
                    </a:cubicBezTo>
                    <a:cubicBezTo>
                      <a:pt x="277758" y="73609"/>
                      <a:pt x="285285" y="80172"/>
                      <a:pt x="290816" y="88297"/>
                    </a:cubicBezTo>
                    <a:cubicBezTo>
                      <a:pt x="294494" y="94240"/>
                      <a:pt x="295653" y="101403"/>
                      <a:pt x="294047" y="108204"/>
                    </a:cubicBezTo>
                    <a:cubicBezTo>
                      <a:pt x="291852" y="115662"/>
                      <a:pt x="287756" y="122425"/>
                      <a:pt x="282167" y="127825"/>
                    </a:cubicBezTo>
                    <a:cubicBezTo>
                      <a:pt x="275163" y="134855"/>
                      <a:pt x="267342" y="141027"/>
                      <a:pt x="258883" y="146209"/>
                    </a:cubicBezTo>
                    <a:lnTo>
                      <a:pt x="291196" y="165259"/>
                    </a:lnTo>
                    <a:lnTo>
                      <a:pt x="273614" y="175450"/>
                    </a:lnTo>
                    <a:lnTo>
                      <a:pt x="241016" y="156400"/>
                    </a:lnTo>
                    <a:cubicBezTo>
                      <a:pt x="225487" y="164068"/>
                      <a:pt x="209254" y="170231"/>
                      <a:pt x="192547" y="174784"/>
                    </a:cubicBezTo>
                    <a:cubicBezTo>
                      <a:pt x="175060" y="179622"/>
                      <a:pt x="157188" y="182966"/>
                      <a:pt x="139135" y="184785"/>
                    </a:cubicBezTo>
                    <a:lnTo>
                      <a:pt x="122314" y="154210"/>
                    </a:lnTo>
                    <a:cubicBezTo>
                      <a:pt x="127083" y="154086"/>
                      <a:pt x="131841" y="153705"/>
                      <a:pt x="136569" y="153067"/>
                    </a:cubicBezTo>
                    <a:cubicBezTo>
                      <a:pt x="142937" y="152305"/>
                      <a:pt x="150065" y="151162"/>
                      <a:pt x="157858" y="149447"/>
                    </a:cubicBezTo>
                    <a:cubicBezTo>
                      <a:pt x="165651" y="147733"/>
                      <a:pt x="174014" y="145637"/>
                      <a:pt x="182663" y="143065"/>
                    </a:cubicBezTo>
                    <a:cubicBezTo>
                      <a:pt x="191178" y="140494"/>
                      <a:pt x="199504" y="137312"/>
                      <a:pt x="207563" y="133540"/>
                    </a:cubicBezTo>
                    <a:lnTo>
                      <a:pt x="157003" y="104299"/>
                    </a:lnTo>
                    <a:lnTo>
                      <a:pt x="150350" y="106585"/>
                    </a:lnTo>
                    <a:lnTo>
                      <a:pt x="143507" y="108680"/>
                    </a:lnTo>
                    <a:cubicBezTo>
                      <a:pt x="130772" y="112871"/>
                      <a:pt x="119083" y="116205"/>
                      <a:pt x="108533" y="118205"/>
                    </a:cubicBezTo>
                    <a:cubicBezTo>
                      <a:pt x="98735" y="120482"/>
                      <a:pt x="88743" y="121825"/>
                      <a:pt x="78691" y="122206"/>
                    </a:cubicBezTo>
                    <a:cubicBezTo>
                      <a:pt x="69880" y="122472"/>
                      <a:pt x="61068" y="121644"/>
                      <a:pt x="52461" y="119729"/>
                    </a:cubicBezTo>
                    <a:cubicBezTo>
                      <a:pt x="43906" y="117748"/>
                      <a:pt x="35680" y="114538"/>
                      <a:pt x="28036" y="110204"/>
                    </a:cubicBezTo>
                    <a:cubicBezTo>
                      <a:pt x="19681" y="106004"/>
                      <a:pt x="12399" y="99946"/>
                      <a:pt x="6748" y="92488"/>
                    </a:cubicBezTo>
                    <a:cubicBezTo>
                      <a:pt x="2599" y="86820"/>
                      <a:pt x="581" y="79877"/>
                      <a:pt x="1045" y="72866"/>
                    </a:cubicBezTo>
                    <a:cubicBezTo>
                      <a:pt x="1795" y="65589"/>
                      <a:pt x="4672" y="58703"/>
                      <a:pt x="9314" y="53054"/>
                    </a:cubicBezTo>
                    <a:cubicBezTo>
                      <a:pt x="15159" y="45672"/>
                      <a:pt x="22117" y="39243"/>
                      <a:pt x="29937" y="34004"/>
                    </a:cubicBezTo>
                    <a:lnTo>
                      <a:pt x="0" y="16669"/>
                    </a:lnTo>
                    <a:lnTo>
                      <a:pt x="17772" y="6763"/>
                    </a:lnTo>
                    <a:lnTo>
                      <a:pt x="47424" y="23908"/>
                    </a:lnTo>
                    <a:cubicBezTo>
                      <a:pt x="61342" y="17002"/>
                      <a:pt x="75969" y="11639"/>
                      <a:pt x="91046" y="7906"/>
                    </a:cubicBezTo>
                    <a:cubicBezTo>
                      <a:pt x="105382" y="4238"/>
                      <a:pt x="119959" y="1591"/>
                      <a:pt x="134669" y="0"/>
                    </a:cubicBezTo>
                    <a:close/>
                    <a:moveTo>
                      <a:pt x="63105" y="82963"/>
                    </a:moveTo>
                    <a:cubicBezTo>
                      <a:pt x="69780" y="86811"/>
                      <a:pt x="77497" y="88449"/>
                      <a:pt x="85154" y="87630"/>
                    </a:cubicBezTo>
                    <a:cubicBezTo>
                      <a:pt x="95447" y="86506"/>
                      <a:pt x="105583" y="84239"/>
                      <a:pt x="115376" y="80867"/>
                    </a:cubicBezTo>
                    <a:lnTo>
                      <a:pt x="67857" y="53340"/>
                    </a:lnTo>
                    <a:cubicBezTo>
                      <a:pt x="50370" y="64484"/>
                      <a:pt x="48849" y="74390"/>
                      <a:pt x="63105" y="82963"/>
                    </a:cubicBezTo>
                    <a:close/>
                    <a:moveTo>
                      <a:pt x="229992" y="96869"/>
                    </a:moveTo>
                    <a:cubicBezTo>
                      <a:pt x="222721" y="92869"/>
                      <a:pt x="214339" y="91364"/>
                      <a:pt x="206137" y="92583"/>
                    </a:cubicBezTo>
                    <a:cubicBezTo>
                      <a:pt x="194894" y="94088"/>
                      <a:pt x="183803" y="96545"/>
                      <a:pt x="172969" y="99917"/>
                    </a:cubicBezTo>
                    <a:lnTo>
                      <a:pt x="220488" y="127254"/>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1219;p27">
                <a:extLst>
                  <a:ext uri="{FF2B5EF4-FFF2-40B4-BE49-F238E27FC236}">
                    <a16:creationId xmlns:a16="http://schemas.microsoft.com/office/drawing/2014/main" id="{FB955CC5-8D1A-4F38-8EB2-BFC7A3704E6C}"/>
                  </a:ext>
                </a:extLst>
              </p:cNvPr>
              <p:cNvSpPr/>
              <p:nvPr/>
            </p:nvSpPr>
            <p:spPr>
              <a:xfrm>
                <a:off x="4874763" y="4273581"/>
                <a:ext cx="19007" cy="25621"/>
              </a:xfrm>
              <a:custGeom>
                <a:avLst/>
                <a:gdLst/>
                <a:ahLst/>
                <a:cxnLst/>
                <a:rect l="l" t="t" r="r" b="b"/>
                <a:pathLst>
                  <a:path w="19007" h="25621" extrusionOk="0">
                    <a:moveTo>
                      <a:pt x="0" y="17240"/>
                    </a:moveTo>
                    <a:cubicBezTo>
                      <a:pt x="0" y="16002"/>
                      <a:pt x="0" y="0"/>
                      <a:pt x="0" y="0"/>
                    </a:cubicBezTo>
                    <a:lnTo>
                      <a:pt x="19008" y="12668"/>
                    </a:lnTo>
                    <a:lnTo>
                      <a:pt x="10644" y="2562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1220;p27">
                <a:extLst>
                  <a:ext uri="{FF2B5EF4-FFF2-40B4-BE49-F238E27FC236}">
                    <a16:creationId xmlns:a16="http://schemas.microsoft.com/office/drawing/2014/main" id="{66D2A5B7-E71A-4A38-8FDB-DDC0E52E227C}"/>
                  </a:ext>
                </a:extLst>
              </p:cNvPr>
              <p:cNvSpPr/>
              <p:nvPr/>
            </p:nvSpPr>
            <p:spPr>
              <a:xfrm>
                <a:off x="5001734" y="428453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1221;p27">
                <a:extLst>
                  <a:ext uri="{FF2B5EF4-FFF2-40B4-BE49-F238E27FC236}">
                    <a16:creationId xmlns:a16="http://schemas.microsoft.com/office/drawing/2014/main" id="{C4EF7D13-CCE6-4BDB-8344-8AEE81E9CB92}"/>
                  </a:ext>
                </a:extLst>
              </p:cNvPr>
              <p:cNvSpPr/>
              <p:nvPr/>
            </p:nvSpPr>
            <p:spPr>
              <a:xfrm>
                <a:off x="5015894" y="4221289"/>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1222;p27">
                <a:extLst>
                  <a:ext uri="{FF2B5EF4-FFF2-40B4-BE49-F238E27FC236}">
                    <a16:creationId xmlns:a16="http://schemas.microsoft.com/office/drawing/2014/main" id="{94053FEA-2070-4180-8DD5-0D8CE9B1CF44}"/>
                  </a:ext>
                </a:extLst>
              </p:cNvPr>
              <p:cNvSpPr/>
              <p:nvPr/>
            </p:nvSpPr>
            <p:spPr>
              <a:xfrm>
                <a:off x="4917055" y="4227671"/>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ubicBezTo>
                      <a:pt x="15586"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1223;p27">
                <a:extLst>
                  <a:ext uri="{FF2B5EF4-FFF2-40B4-BE49-F238E27FC236}">
                    <a16:creationId xmlns:a16="http://schemas.microsoft.com/office/drawing/2014/main" id="{FA6AB7A9-5665-48F9-BBCA-21C054D804A3}"/>
                  </a:ext>
                </a:extLst>
              </p:cNvPr>
              <p:cNvSpPr/>
              <p:nvPr/>
            </p:nvSpPr>
            <p:spPr>
              <a:xfrm>
                <a:off x="4820401" y="4172521"/>
                <a:ext cx="58543" cy="38957"/>
              </a:xfrm>
              <a:custGeom>
                <a:avLst/>
                <a:gdLst/>
                <a:ahLst/>
                <a:cxnLst/>
                <a:rect l="l" t="t" r="r" b="b"/>
                <a:pathLst>
                  <a:path w="58543" h="38957" extrusionOk="0">
                    <a:moveTo>
                      <a:pt x="0" y="11049"/>
                    </a:moveTo>
                    <a:lnTo>
                      <a:pt x="49040" y="38957"/>
                    </a:lnTo>
                    <a:lnTo>
                      <a:pt x="58543" y="31623"/>
                    </a:lnTo>
                    <a:cubicBezTo>
                      <a:pt x="58543" y="31623"/>
                      <a:pt x="52366" y="24575"/>
                      <a:pt x="51986" y="23908"/>
                    </a:cubicBezTo>
                    <a:cubicBezTo>
                      <a:pt x="47568" y="18869"/>
                      <a:pt x="42409" y="14526"/>
                      <a:pt x="36685"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1224;p27">
                <a:extLst>
                  <a:ext uri="{FF2B5EF4-FFF2-40B4-BE49-F238E27FC236}">
                    <a16:creationId xmlns:a16="http://schemas.microsoft.com/office/drawing/2014/main" id="{D0390CF2-2F4D-4697-A1AF-9B5A84B19453}"/>
                  </a:ext>
                </a:extLst>
              </p:cNvPr>
              <p:cNvSpPr/>
              <p:nvPr/>
            </p:nvSpPr>
            <p:spPr>
              <a:xfrm>
                <a:off x="4874573" y="4141374"/>
                <a:ext cx="27370" cy="24479"/>
              </a:xfrm>
              <a:custGeom>
                <a:avLst/>
                <a:gdLst/>
                <a:ahLst/>
                <a:cxnLst/>
                <a:rect l="l" t="t" r="r" b="b"/>
                <a:pathLst>
                  <a:path w="27370" h="24479" extrusionOk="0">
                    <a:moveTo>
                      <a:pt x="27371" y="24479"/>
                    </a:moveTo>
                    <a:lnTo>
                      <a:pt x="27371" y="7334"/>
                    </a:lnTo>
                    <a:lnTo>
                      <a:pt x="4847" y="0"/>
                    </a:lnTo>
                    <a:lnTo>
                      <a:pt x="0" y="13430"/>
                    </a:lnTo>
                    <a:lnTo>
                      <a:pt x="1235" y="19621"/>
                    </a:lnTo>
                    <a:lnTo>
                      <a:pt x="27371"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1225;p27">
                <a:extLst>
                  <a:ext uri="{FF2B5EF4-FFF2-40B4-BE49-F238E27FC236}">
                    <a16:creationId xmlns:a16="http://schemas.microsoft.com/office/drawing/2014/main" id="{7F261CF6-FD0B-4F03-9F26-7614C01709D1}"/>
                  </a:ext>
                </a:extLst>
              </p:cNvPr>
              <p:cNvSpPr/>
              <p:nvPr/>
            </p:nvSpPr>
            <p:spPr>
              <a:xfrm>
                <a:off x="4752449" y="4136326"/>
                <a:ext cx="26040" cy="19430"/>
              </a:xfrm>
              <a:custGeom>
                <a:avLst/>
                <a:gdLst/>
                <a:ahLst/>
                <a:cxnLst/>
                <a:rect l="l" t="t" r="r" b="b"/>
                <a:pathLst>
                  <a:path w="26040" h="19430" extrusionOk="0">
                    <a:moveTo>
                      <a:pt x="0" y="17145"/>
                    </a:moveTo>
                    <a:lnTo>
                      <a:pt x="0" y="0"/>
                    </a:lnTo>
                    <a:lnTo>
                      <a:pt x="26040" y="2762"/>
                    </a:lnTo>
                    <a:lnTo>
                      <a:pt x="17582"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1226;p27">
                <a:extLst>
                  <a:ext uri="{FF2B5EF4-FFF2-40B4-BE49-F238E27FC236}">
                    <a16:creationId xmlns:a16="http://schemas.microsoft.com/office/drawing/2014/main" id="{766956F4-D20E-4EAA-8B6D-CFBB108B25CF}"/>
                  </a:ext>
                </a:extLst>
              </p:cNvPr>
              <p:cNvSpPr/>
              <p:nvPr/>
            </p:nvSpPr>
            <p:spPr>
              <a:xfrm>
                <a:off x="4753400" y="4193857"/>
                <a:ext cx="29936" cy="30480"/>
              </a:xfrm>
              <a:custGeom>
                <a:avLst/>
                <a:gdLst/>
                <a:ahLst/>
                <a:cxnLst/>
                <a:rect l="l" t="t" r="r" b="b"/>
                <a:pathLst>
                  <a:path w="29936" h="30480" extrusionOk="0">
                    <a:moveTo>
                      <a:pt x="0" y="17907"/>
                    </a:moveTo>
                    <a:lnTo>
                      <a:pt x="0" y="0"/>
                    </a:lnTo>
                    <a:lnTo>
                      <a:pt x="29937" y="0"/>
                    </a:lnTo>
                    <a:lnTo>
                      <a:pt x="22619" y="16193"/>
                    </a:lnTo>
                    <a:lnTo>
                      <a:pt x="9599"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1227;p27">
                <a:extLst>
                  <a:ext uri="{FF2B5EF4-FFF2-40B4-BE49-F238E27FC236}">
                    <a16:creationId xmlns:a16="http://schemas.microsoft.com/office/drawing/2014/main" id="{49DF5A7A-2E99-43FC-84F1-8DDC14CA9825}"/>
                  </a:ext>
                </a:extLst>
              </p:cNvPr>
              <p:cNvSpPr/>
              <p:nvPr/>
            </p:nvSpPr>
            <p:spPr>
              <a:xfrm>
                <a:off x="4752639" y="4119372"/>
                <a:ext cx="294568" cy="184689"/>
              </a:xfrm>
              <a:custGeom>
                <a:avLst/>
                <a:gdLst/>
                <a:ahLst/>
                <a:cxnLst/>
                <a:rect l="l" t="t" r="r" b="b"/>
                <a:pathLst>
                  <a:path w="294568" h="184689" extrusionOk="0">
                    <a:moveTo>
                      <a:pt x="149304" y="29337"/>
                    </a:moveTo>
                    <a:cubicBezTo>
                      <a:pt x="145419" y="29327"/>
                      <a:pt x="141541" y="29642"/>
                      <a:pt x="137710" y="30289"/>
                    </a:cubicBezTo>
                    <a:cubicBezTo>
                      <a:pt x="132483" y="31051"/>
                      <a:pt x="126685" y="32004"/>
                      <a:pt x="120223" y="33433"/>
                    </a:cubicBezTo>
                    <a:cubicBezTo>
                      <a:pt x="113760" y="34862"/>
                      <a:pt x="107013" y="36481"/>
                      <a:pt x="100075" y="38576"/>
                    </a:cubicBezTo>
                    <a:cubicBezTo>
                      <a:pt x="93278" y="40624"/>
                      <a:pt x="86638" y="43177"/>
                      <a:pt x="80212" y="46196"/>
                    </a:cubicBezTo>
                    <a:lnTo>
                      <a:pt x="131057" y="75533"/>
                    </a:lnTo>
                    <a:lnTo>
                      <a:pt x="140561" y="72295"/>
                    </a:lnTo>
                    <a:cubicBezTo>
                      <a:pt x="153486" y="68008"/>
                      <a:pt x="165651" y="64389"/>
                      <a:pt x="177151" y="61341"/>
                    </a:cubicBezTo>
                    <a:cubicBezTo>
                      <a:pt x="187918" y="58503"/>
                      <a:pt x="198924" y="56683"/>
                      <a:pt x="210034" y="55912"/>
                    </a:cubicBezTo>
                    <a:cubicBezTo>
                      <a:pt x="220155" y="55302"/>
                      <a:pt x="230315" y="56007"/>
                      <a:pt x="240256" y="58007"/>
                    </a:cubicBezTo>
                    <a:cubicBezTo>
                      <a:pt x="250301" y="60179"/>
                      <a:pt x="259929" y="63979"/>
                      <a:pt x="268767" y="69247"/>
                    </a:cubicBezTo>
                    <a:cubicBezTo>
                      <a:pt x="277539" y="73647"/>
                      <a:pt x="285066" y="80200"/>
                      <a:pt x="290626" y="88297"/>
                    </a:cubicBezTo>
                    <a:cubicBezTo>
                      <a:pt x="294313" y="94231"/>
                      <a:pt x="295473" y="101403"/>
                      <a:pt x="293857" y="108204"/>
                    </a:cubicBezTo>
                    <a:cubicBezTo>
                      <a:pt x="291662" y="115662"/>
                      <a:pt x="287566" y="122425"/>
                      <a:pt x="281977" y="127825"/>
                    </a:cubicBezTo>
                    <a:cubicBezTo>
                      <a:pt x="274964" y="134826"/>
                      <a:pt x="267151" y="140960"/>
                      <a:pt x="258693" y="146113"/>
                    </a:cubicBezTo>
                    <a:lnTo>
                      <a:pt x="291006" y="165163"/>
                    </a:lnTo>
                    <a:lnTo>
                      <a:pt x="273424" y="175355"/>
                    </a:lnTo>
                    <a:lnTo>
                      <a:pt x="240826" y="156305"/>
                    </a:lnTo>
                    <a:cubicBezTo>
                      <a:pt x="225287" y="163944"/>
                      <a:pt x="209064" y="170069"/>
                      <a:pt x="192357" y="174593"/>
                    </a:cubicBezTo>
                    <a:cubicBezTo>
                      <a:pt x="174879" y="179508"/>
                      <a:pt x="157007" y="182880"/>
                      <a:pt x="138945" y="184690"/>
                    </a:cubicBezTo>
                    <a:lnTo>
                      <a:pt x="122124" y="154210"/>
                    </a:lnTo>
                    <a:cubicBezTo>
                      <a:pt x="126892" y="154133"/>
                      <a:pt x="131651" y="153781"/>
                      <a:pt x="136379" y="153162"/>
                    </a:cubicBezTo>
                    <a:cubicBezTo>
                      <a:pt x="142747" y="152400"/>
                      <a:pt x="149875" y="151162"/>
                      <a:pt x="157668" y="149447"/>
                    </a:cubicBezTo>
                    <a:cubicBezTo>
                      <a:pt x="165461" y="147733"/>
                      <a:pt x="173824" y="145637"/>
                      <a:pt x="182473" y="143161"/>
                    </a:cubicBezTo>
                    <a:cubicBezTo>
                      <a:pt x="190988" y="140589"/>
                      <a:pt x="199313" y="137408"/>
                      <a:pt x="207373" y="133636"/>
                    </a:cubicBezTo>
                    <a:lnTo>
                      <a:pt x="156812" y="104394"/>
                    </a:lnTo>
                    <a:lnTo>
                      <a:pt x="150160" y="106775"/>
                    </a:lnTo>
                    <a:lnTo>
                      <a:pt x="143317" y="108871"/>
                    </a:lnTo>
                    <a:cubicBezTo>
                      <a:pt x="130582" y="113062"/>
                      <a:pt x="118892" y="116300"/>
                      <a:pt x="108343" y="118396"/>
                    </a:cubicBezTo>
                    <a:cubicBezTo>
                      <a:pt x="98545" y="120672"/>
                      <a:pt x="88552" y="122015"/>
                      <a:pt x="78501" y="122396"/>
                    </a:cubicBezTo>
                    <a:cubicBezTo>
                      <a:pt x="69686" y="122758"/>
                      <a:pt x="60862" y="121929"/>
                      <a:pt x="52271" y="119920"/>
                    </a:cubicBezTo>
                    <a:cubicBezTo>
                      <a:pt x="43701" y="117986"/>
                      <a:pt x="35469" y="114767"/>
                      <a:pt x="27846" y="110395"/>
                    </a:cubicBezTo>
                    <a:cubicBezTo>
                      <a:pt x="19529" y="106013"/>
                      <a:pt x="12316" y="99793"/>
                      <a:pt x="6748" y="92202"/>
                    </a:cubicBezTo>
                    <a:cubicBezTo>
                      <a:pt x="2599" y="86535"/>
                      <a:pt x="581" y="79591"/>
                      <a:pt x="1045" y="72580"/>
                    </a:cubicBezTo>
                    <a:cubicBezTo>
                      <a:pt x="1772" y="65303"/>
                      <a:pt x="4652" y="58398"/>
                      <a:pt x="9314" y="52768"/>
                    </a:cubicBezTo>
                    <a:cubicBezTo>
                      <a:pt x="15159" y="45386"/>
                      <a:pt x="22117" y="38957"/>
                      <a:pt x="29937" y="33718"/>
                    </a:cubicBezTo>
                    <a:lnTo>
                      <a:pt x="0" y="16383"/>
                    </a:lnTo>
                    <a:lnTo>
                      <a:pt x="17582" y="6763"/>
                    </a:lnTo>
                    <a:lnTo>
                      <a:pt x="47044" y="24003"/>
                    </a:lnTo>
                    <a:cubicBezTo>
                      <a:pt x="60959" y="17069"/>
                      <a:pt x="75586" y="11668"/>
                      <a:pt x="90666" y="7906"/>
                    </a:cubicBezTo>
                    <a:cubicBezTo>
                      <a:pt x="105011" y="4286"/>
                      <a:pt x="119585" y="1638"/>
                      <a:pt x="134288" y="0"/>
                    </a:cubicBezTo>
                    <a:close/>
                    <a:moveTo>
                      <a:pt x="62915" y="82677"/>
                    </a:moveTo>
                    <a:cubicBezTo>
                      <a:pt x="69578" y="86553"/>
                      <a:pt x="77297" y="88220"/>
                      <a:pt x="84964" y="87439"/>
                    </a:cubicBezTo>
                    <a:cubicBezTo>
                      <a:pt x="95249" y="86268"/>
                      <a:pt x="105380" y="84001"/>
                      <a:pt x="115186" y="80677"/>
                    </a:cubicBezTo>
                    <a:lnTo>
                      <a:pt x="67667" y="53149"/>
                    </a:lnTo>
                    <a:cubicBezTo>
                      <a:pt x="50180" y="64579"/>
                      <a:pt x="48659" y="74390"/>
                      <a:pt x="62915" y="82677"/>
                    </a:cubicBezTo>
                    <a:close/>
                    <a:moveTo>
                      <a:pt x="229802" y="96679"/>
                    </a:moveTo>
                    <a:cubicBezTo>
                      <a:pt x="222531" y="92678"/>
                      <a:pt x="214149" y="91173"/>
                      <a:pt x="205947" y="92392"/>
                    </a:cubicBezTo>
                    <a:cubicBezTo>
                      <a:pt x="194695" y="93850"/>
                      <a:pt x="183594" y="96307"/>
                      <a:pt x="172779" y="99727"/>
                    </a:cubicBezTo>
                    <a:lnTo>
                      <a:pt x="220298" y="127063"/>
                    </a:lnTo>
                    <a:cubicBezTo>
                      <a:pt x="240379" y="114681"/>
                      <a:pt x="243554" y="104556"/>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 name="Google Shape;1228;p27">
              <a:extLst>
                <a:ext uri="{FF2B5EF4-FFF2-40B4-BE49-F238E27FC236}">
                  <a16:creationId xmlns:a16="http://schemas.microsoft.com/office/drawing/2014/main" id="{C7369B0A-3966-4894-A6A5-BD6003365DC2}"/>
                </a:ext>
              </a:extLst>
            </p:cNvPr>
            <p:cNvGrpSpPr/>
            <p:nvPr/>
          </p:nvGrpSpPr>
          <p:grpSpPr>
            <a:xfrm>
              <a:off x="5666181" y="3055422"/>
              <a:ext cx="707700" cy="497259"/>
              <a:chOff x="4502215" y="3835526"/>
              <a:chExt cx="883852" cy="621030"/>
            </a:xfrm>
          </p:grpSpPr>
          <p:sp>
            <p:nvSpPr>
              <p:cNvPr id="464" name="Google Shape;1229;p27">
                <a:extLst>
                  <a:ext uri="{FF2B5EF4-FFF2-40B4-BE49-F238E27FC236}">
                    <a16:creationId xmlns:a16="http://schemas.microsoft.com/office/drawing/2014/main" id="{C18D6B41-74FE-4202-B415-9E2C036BFB9E}"/>
                  </a:ext>
                </a:extLst>
              </p:cNvPr>
              <p:cNvSpPr/>
              <p:nvPr/>
            </p:nvSpPr>
            <p:spPr>
              <a:xfrm>
                <a:off x="4502215" y="39450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1230;p27">
                <a:extLst>
                  <a:ext uri="{FF2B5EF4-FFF2-40B4-BE49-F238E27FC236}">
                    <a16:creationId xmlns:a16="http://schemas.microsoft.com/office/drawing/2014/main" id="{4467A321-117B-4B5F-B16A-CA3D51B54866}"/>
                  </a:ext>
                </a:extLst>
              </p:cNvPr>
              <p:cNvSpPr/>
              <p:nvPr/>
            </p:nvSpPr>
            <p:spPr>
              <a:xfrm>
                <a:off x="4502310" y="4088225"/>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1231;p27">
                <a:extLst>
                  <a:ext uri="{FF2B5EF4-FFF2-40B4-BE49-F238E27FC236}">
                    <a16:creationId xmlns:a16="http://schemas.microsoft.com/office/drawing/2014/main" id="{BE524C53-3B89-4B69-8636-2D52C8E7F984}"/>
                  </a:ext>
                </a:extLst>
              </p:cNvPr>
              <p:cNvSpPr/>
              <p:nvPr/>
            </p:nvSpPr>
            <p:spPr>
              <a:xfrm>
                <a:off x="5319540" y="4091273"/>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1232;p27">
                <a:extLst>
                  <a:ext uri="{FF2B5EF4-FFF2-40B4-BE49-F238E27FC236}">
                    <a16:creationId xmlns:a16="http://schemas.microsoft.com/office/drawing/2014/main" id="{1D9D6E28-D455-41AA-8C51-7225D3ED536D}"/>
                  </a:ext>
                </a:extLst>
              </p:cNvPr>
              <p:cNvSpPr/>
              <p:nvPr/>
            </p:nvSpPr>
            <p:spPr>
              <a:xfrm>
                <a:off x="4502215" y="383552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1233;p27">
                <a:extLst>
                  <a:ext uri="{FF2B5EF4-FFF2-40B4-BE49-F238E27FC236}">
                    <a16:creationId xmlns:a16="http://schemas.microsoft.com/office/drawing/2014/main" id="{21495C05-D956-480F-80F6-5096BA32421F}"/>
                  </a:ext>
                </a:extLst>
              </p:cNvPr>
              <p:cNvSpPr/>
              <p:nvPr/>
            </p:nvSpPr>
            <p:spPr>
              <a:xfrm>
                <a:off x="4627912" y="3905130"/>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487"/>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1234;p27">
                <a:extLst>
                  <a:ext uri="{FF2B5EF4-FFF2-40B4-BE49-F238E27FC236}">
                    <a16:creationId xmlns:a16="http://schemas.microsoft.com/office/drawing/2014/main" id="{54F7E9F7-AB95-476B-B826-721E72B86708}"/>
                  </a:ext>
                </a:extLst>
              </p:cNvPr>
              <p:cNvSpPr/>
              <p:nvPr/>
            </p:nvSpPr>
            <p:spPr>
              <a:xfrm>
                <a:off x="4628520" y="3927038"/>
                <a:ext cx="631431" cy="344209"/>
              </a:xfrm>
              <a:custGeom>
                <a:avLst/>
                <a:gdLst/>
                <a:ahLst/>
                <a:cxnLst/>
                <a:rect l="l" t="t" r="r" b="b"/>
                <a:pathLst>
                  <a:path w="631431" h="344209" extrusionOk="0">
                    <a:moveTo>
                      <a:pt x="631432" y="172140"/>
                    </a:moveTo>
                    <a:cubicBezTo>
                      <a:pt x="626965" y="215194"/>
                      <a:pt x="596363" y="257865"/>
                      <a:pt x="539340" y="290631"/>
                    </a:cubicBezTo>
                    <a:cubicBezTo>
                      <a:pt x="415791" y="362069"/>
                      <a:pt x="215451" y="362069"/>
                      <a:pt x="91902" y="290631"/>
                    </a:cubicBezTo>
                    <a:cubicBezTo>
                      <a:pt x="34879" y="257580"/>
                      <a:pt x="4372" y="215194"/>
                      <a:pt x="0" y="172140"/>
                    </a:cubicBezTo>
                    <a:cubicBezTo>
                      <a:pt x="4372" y="129087"/>
                      <a:pt x="34974" y="86415"/>
                      <a:pt x="91902" y="53650"/>
                    </a:cubicBezTo>
                    <a:cubicBezTo>
                      <a:pt x="215451" y="-17883"/>
                      <a:pt x="415791" y="-17883"/>
                      <a:pt x="539340" y="53650"/>
                    </a:cubicBezTo>
                    <a:cubicBezTo>
                      <a:pt x="596363" y="86606"/>
                      <a:pt x="626965" y="129087"/>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1235;p27">
                <a:extLst>
                  <a:ext uri="{FF2B5EF4-FFF2-40B4-BE49-F238E27FC236}">
                    <a16:creationId xmlns:a16="http://schemas.microsoft.com/office/drawing/2014/main" id="{B8C97605-13EB-45DD-AF6E-99BE88AE9789}"/>
                  </a:ext>
                </a:extLst>
              </p:cNvPr>
              <p:cNvSpPr/>
              <p:nvPr/>
            </p:nvSpPr>
            <p:spPr>
              <a:xfrm>
                <a:off x="4789989" y="4009739"/>
                <a:ext cx="294525" cy="184880"/>
              </a:xfrm>
              <a:custGeom>
                <a:avLst/>
                <a:gdLst/>
                <a:ahLst/>
                <a:cxnLst/>
                <a:rect l="l" t="t" r="r" b="b"/>
                <a:pathLst>
                  <a:path w="294525" h="184880" extrusionOk="0">
                    <a:moveTo>
                      <a:pt x="149495" y="29528"/>
                    </a:moveTo>
                    <a:cubicBezTo>
                      <a:pt x="145608" y="29518"/>
                      <a:pt x="141730" y="29832"/>
                      <a:pt x="137900" y="30480"/>
                    </a:cubicBezTo>
                    <a:cubicBezTo>
                      <a:pt x="132768" y="31147"/>
                      <a:pt x="126876" y="32195"/>
                      <a:pt x="120413" y="33623"/>
                    </a:cubicBezTo>
                    <a:cubicBezTo>
                      <a:pt x="113950" y="35052"/>
                      <a:pt x="107298" y="36671"/>
                      <a:pt x="100360" y="38767"/>
                    </a:cubicBezTo>
                    <a:cubicBezTo>
                      <a:pt x="93573" y="40815"/>
                      <a:pt x="86937" y="43329"/>
                      <a:pt x="80497" y="46291"/>
                    </a:cubicBezTo>
                    <a:lnTo>
                      <a:pt x="131342" y="75724"/>
                    </a:lnTo>
                    <a:lnTo>
                      <a:pt x="140371" y="72485"/>
                    </a:lnTo>
                    <a:cubicBezTo>
                      <a:pt x="153296" y="68199"/>
                      <a:pt x="165556" y="64579"/>
                      <a:pt x="176960" y="61531"/>
                    </a:cubicBezTo>
                    <a:cubicBezTo>
                      <a:pt x="187728" y="58693"/>
                      <a:pt x="198734" y="56874"/>
                      <a:pt x="209844" y="56102"/>
                    </a:cubicBezTo>
                    <a:cubicBezTo>
                      <a:pt x="219994" y="55493"/>
                      <a:pt x="230191" y="56197"/>
                      <a:pt x="240161" y="58198"/>
                    </a:cubicBezTo>
                    <a:cubicBezTo>
                      <a:pt x="250206" y="60370"/>
                      <a:pt x="259833" y="64170"/>
                      <a:pt x="268672" y="69437"/>
                    </a:cubicBezTo>
                    <a:cubicBezTo>
                      <a:pt x="277444" y="73838"/>
                      <a:pt x="284971" y="80391"/>
                      <a:pt x="290531" y="88487"/>
                    </a:cubicBezTo>
                    <a:cubicBezTo>
                      <a:pt x="294294" y="94355"/>
                      <a:pt x="295463" y="101527"/>
                      <a:pt x="293762" y="108299"/>
                    </a:cubicBezTo>
                    <a:cubicBezTo>
                      <a:pt x="291633" y="115814"/>
                      <a:pt x="287528" y="122625"/>
                      <a:pt x="281882" y="128016"/>
                    </a:cubicBezTo>
                    <a:cubicBezTo>
                      <a:pt x="274906" y="135017"/>
                      <a:pt x="267123" y="141161"/>
                      <a:pt x="258693" y="146304"/>
                    </a:cubicBezTo>
                    <a:lnTo>
                      <a:pt x="291006" y="165354"/>
                    </a:lnTo>
                    <a:lnTo>
                      <a:pt x="273329" y="175546"/>
                    </a:lnTo>
                    <a:lnTo>
                      <a:pt x="240731" y="156496"/>
                    </a:lnTo>
                    <a:cubicBezTo>
                      <a:pt x="225211" y="164163"/>
                      <a:pt x="208979" y="170288"/>
                      <a:pt x="192262" y="174784"/>
                    </a:cubicBezTo>
                    <a:cubicBezTo>
                      <a:pt x="174775" y="179661"/>
                      <a:pt x="156907" y="183032"/>
                      <a:pt x="138850" y="184880"/>
                    </a:cubicBezTo>
                    <a:lnTo>
                      <a:pt x="121839" y="154210"/>
                    </a:lnTo>
                    <a:cubicBezTo>
                      <a:pt x="124975" y="154210"/>
                      <a:pt x="129727" y="154210"/>
                      <a:pt x="136094" y="153162"/>
                    </a:cubicBezTo>
                    <a:cubicBezTo>
                      <a:pt x="142462" y="152114"/>
                      <a:pt x="149495" y="151162"/>
                      <a:pt x="157383" y="149447"/>
                    </a:cubicBezTo>
                    <a:cubicBezTo>
                      <a:pt x="165271" y="147733"/>
                      <a:pt x="173444" y="145637"/>
                      <a:pt x="182188" y="143161"/>
                    </a:cubicBezTo>
                    <a:cubicBezTo>
                      <a:pt x="190684" y="140608"/>
                      <a:pt x="198971" y="137427"/>
                      <a:pt x="206992" y="133636"/>
                    </a:cubicBezTo>
                    <a:lnTo>
                      <a:pt x="156907" y="105061"/>
                    </a:lnTo>
                    <a:cubicBezTo>
                      <a:pt x="154722" y="105918"/>
                      <a:pt x="152536" y="106680"/>
                      <a:pt x="150255" y="107347"/>
                    </a:cubicBezTo>
                    <a:lnTo>
                      <a:pt x="143317" y="109538"/>
                    </a:lnTo>
                    <a:cubicBezTo>
                      <a:pt x="130582" y="113729"/>
                      <a:pt x="118987" y="116967"/>
                      <a:pt x="108343" y="119063"/>
                    </a:cubicBezTo>
                    <a:cubicBezTo>
                      <a:pt x="98577" y="121339"/>
                      <a:pt x="88616" y="122682"/>
                      <a:pt x="78596" y="123063"/>
                    </a:cubicBezTo>
                    <a:cubicBezTo>
                      <a:pt x="69750" y="123425"/>
                      <a:pt x="60896" y="122587"/>
                      <a:pt x="52271" y="120587"/>
                    </a:cubicBezTo>
                    <a:cubicBezTo>
                      <a:pt x="43732" y="118643"/>
                      <a:pt x="35532" y="115433"/>
                      <a:pt x="27941" y="111062"/>
                    </a:cubicBezTo>
                    <a:cubicBezTo>
                      <a:pt x="19600" y="106671"/>
                      <a:pt x="12355" y="100460"/>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858"/>
                    </a:lnTo>
                    <a:lnTo>
                      <a:pt x="47329" y="24003"/>
                    </a:lnTo>
                    <a:cubicBezTo>
                      <a:pt x="61238" y="17050"/>
                      <a:pt x="75867" y="11659"/>
                      <a:pt x="90951" y="7906"/>
                    </a:cubicBezTo>
                    <a:cubicBezTo>
                      <a:pt x="105292" y="4267"/>
                      <a:pt x="119868" y="1629"/>
                      <a:pt x="134574" y="0"/>
                    </a:cubicBezTo>
                    <a:close/>
                    <a:moveTo>
                      <a:pt x="63200" y="82868"/>
                    </a:moveTo>
                    <a:cubicBezTo>
                      <a:pt x="69834" y="86735"/>
                      <a:pt x="77518" y="88402"/>
                      <a:pt x="85154" y="87630"/>
                    </a:cubicBezTo>
                    <a:cubicBezTo>
                      <a:pt x="95470" y="86458"/>
                      <a:pt x="105633" y="84191"/>
                      <a:pt x="115471" y="80867"/>
                    </a:cubicBezTo>
                    <a:lnTo>
                      <a:pt x="67952" y="53340"/>
                    </a:lnTo>
                    <a:cubicBezTo>
                      <a:pt x="50465" y="64770"/>
                      <a:pt x="48849" y="74581"/>
                      <a:pt x="63200" y="82868"/>
                    </a:cubicBezTo>
                    <a:close/>
                    <a:moveTo>
                      <a:pt x="229992" y="96774"/>
                    </a:moveTo>
                    <a:cubicBezTo>
                      <a:pt x="222740" y="92831"/>
                      <a:pt x="214396" y="91354"/>
                      <a:pt x="206232" y="92583"/>
                    </a:cubicBezTo>
                    <a:cubicBezTo>
                      <a:pt x="194951" y="94050"/>
                      <a:pt x="183822" y="96507"/>
                      <a:pt x="172969" y="99917"/>
                    </a:cubicBezTo>
                    <a:lnTo>
                      <a:pt x="220488" y="127254"/>
                    </a:lnTo>
                    <a:cubicBezTo>
                      <a:pt x="240446" y="114586"/>
                      <a:pt x="243677" y="105061"/>
                      <a:pt x="22999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1236;p27">
                <a:extLst>
                  <a:ext uri="{FF2B5EF4-FFF2-40B4-BE49-F238E27FC236}">
                    <a16:creationId xmlns:a16="http://schemas.microsoft.com/office/drawing/2014/main" id="{DE1587DA-D487-4B40-B45E-9EFBF6ABBB17}"/>
                  </a:ext>
                </a:extLst>
              </p:cNvPr>
              <p:cNvSpPr/>
              <p:nvPr/>
            </p:nvSpPr>
            <p:spPr>
              <a:xfrm>
                <a:off x="4912208" y="4146994"/>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1237;p27">
                <a:extLst>
                  <a:ext uri="{FF2B5EF4-FFF2-40B4-BE49-F238E27FC236}">
                    <a16:creationId xmlns:a16="http://schemas.microsoft.com/office/drawing/2014/main" id="{F8AFC754-3503-4E26-A903-8BA912E5D352}"/>
                  </a:ext>
                </a:extLst>
              </p:cNvPr>
              <p:cNvSpPr/>
              <p:nvPr/>
            </p:nvSpPr>
            <p:spPr>
              <a:xfrm>
                <a:off x="5039369" y="415785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1238;p27">
                <a:extLst>
                  <a:ext uri="{FF2B5EF4-FFF2-40B4-BE49-F238E27FC236}">
                    <a16:creationId xmlns:a16="http://schemas.microsoft.com/office/drawing/2014/main" id="{54930B00-4418-468D-9764-B8293DA0B285}"/>
                  </a:ext>
                </a:extLst>
              </p:cNvPr>
              <p:cNvSpPr/>
              <p:nvPr/>
            </p:nvSpPr>
            <p:spPr>
              <a:xfrm>
                <a:off x="5053434" y="4094702"/>
                <a:ext cx="31457" cy="17335"/>
              </a:xfrm>
              <a:custGeom>
                <a:avLst/>
                <a:gdLst/>
                <a:ahLst/>
                <a:cxnLst/>
                <a:rect l="l" t="t" r="r" b="b"/>
                <a:pathLst>
                  <a:path w="31457" h="17335" extrusionOk="0">
                    <a:moveTo>
                      <a:pt x="31458" y="17335"/>
                    </a:moveTo>
                    <a:lnTo>
                      <a:pt x="31458" y="0"/>
                    </a:lnTo>
                    <a:lnTo>
                      <a:pt x="0" y="11334"/>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1239;p27">
                <a:extLst>
                  <a:ext uri="{FF2B5EF4-FFF2-40B4-BE49-F238E27FC236}">
                    <a16:creationId xmlns:a16="http://schemas.microsoft.com/office/drawing/2014/main" id="{EA4287B3-737D-4891-997B-C05BFF2CB330}"/>
                  </a:ext>
                </a:extLst>
              </p:cNvPr>
              <p:cNvSpPr/>
              <p:nvPr/>
            </p:nvSpPr>
            <p:spPr>
              <a:xfrm>
                <a:off x="4954595" y="4101083"/>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1240;p27">
                <a:extLst>
                  <a:ext uri="{FF2B5EF4-FFF2-40B4-BE49-F238E27FC236}">
                    <a16:creationId xmlns:a16="http://schemas.microsoft.com/office/drawing/2014/main" id="{4A738FCA-7F75-4C54-9C78-D28FFF64E103}"/>
                  </a:ext>
                </a:extLst>
              </p:cNvPr>
              <p:cNvSpPr/>
              <p:nvPr/>
            </p:nvSpPr>
            <p:spPr>
              <a:xfrm>
                <a:off x="4858036" y="4045839"/>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4" y="18878"/>
                      <a:pt x="42800"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1241;p27">
                <a:extLst>
                  <a:ext uri="{FF2B5EF4-FFF2-40B4-BE49-F238E27FC236}">
                    <a16:creationId xmlns:a16="http://schemas.microsoft.com/office/drawing/2014/main" id="{FA734868-93BC-415B-B0DB-C24835512FD8}"/>
                  </a:ext>
                </a:extLst>
              </p:cNvPr>
              <p:cNvSpPr/>
              <p:nvPr/>
            </p:nvSpPr>
            <p:spPr>
              <a:xfrm>
                <a:off x="4912208" y="401478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1242;p27">
                <a:extLst>
                  <a:ext uri="{FF2B5EF4-FFF2-40B4-BE49-F238E27FC236}">
                    <a16:creationId xmlns:a16="http://schemas.microsoft.com/office/drawing/2014/main" id="{6C7EDA4A-240C-461E-9394-E48F4307BA55}"/>
                  </a:ext>
                </a:extLst>
              </p:cNvPr>
              <p:cNvSpPr/>
              <p:nvPr/>
            </p:nvSpPr>
            <p:spPr>
              <a:xfrm>
                <a:off x="4789989" y="4009643"/>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1243;p27">
                <a:extLst>
                  <a:ext uri="{FF2B5EF4-FFF2-40B4-BE49-F238E27FC236}">
                    <a16:creationId xmlns:a16="http://schemas.microsoft.com/office/drawing/2014/main" id="{B0B2B6F1-BB2B-46D7-80B8-2B47456A2501}"/>
                  </a:ext>
                </a:extLst>
              </p:cNvPr>
              <p:cNvSpPr/>
              <p:nvPr/>
            </p:nvSpPr>
            <p:spPr>
              <a:xfrm>
                <a:off x="4790940" y="4067175"/>
                <a:ext cx="29936" cy="30289"/>
              </a:xfrm>
              <a:custGeom>
                <a:avLst/>
                <a:gdLst/>
                <a:ahLst/>
                <a:cxnLst/>
                <a:rect l="l" t="t" r="r" b="b"/>
                <a:pathLst>
                  <a:path w="29936" h="30289" extrusionOk="0">
                    <a:moveTo>
                      <a:pt x="0" y="1800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1244;p27">
                <a:extLst>
                  <a:ext uri="{FF2B5EF4-FFF2-40B4-BE49-F238E27FC236}">
                    <a16:creationId xmlns:a16="http://schemas.microsoft.com/office/drawing/2014/main" id="{847F5236-C449-4E3C-8E04-EC3798D27F2B}"/>
                  </a:ext>
                </a:extLst>
              </p:cNvPr>
              <p:cNvSpPr/>
              <p:nvPr/>
            </p:nvSpPr>
            <p:spPr>
              <a:xfrm>
                <a:off x="4789989" y="3992594"/>
                <a:ext cx="294519" cy="184499"/>
              </a:xfrm>
              <a:custGeom>
                <a:avLst/>
                <a:gdLst/>
                <a:ahLst/>
                <a:cxnLst/>
                <a:rect l="l" t="t" r="r" b="b"/>
                <a:pathLst>
                  <a:path w="294519" h="184499" extrusionOk="0">
                    <a:moveTo>
                      <a:pt x="149495" y="29527"/>
                    </a:moveTo>
                    <a:cubicBezTo>
                      <a:pt x="145608" y="29470"/>
                      <a:pt x="141730" y="29756"/>
                      <a:pt x="137900" y="30384"/>
                    </a:cubicBezTo>
                    <a:cubicBezTo>
                      <a:pt x="132768" y="31147"/>
                      <a:pt x="126876" y="32194"/>
                      <a:pt x="120413" y="33528"/>
                    </a:cubicBezTo>
                    <a:cubicBezTo>
                      <a:pt x="113950" y="34861"/>
                      <a:pt x="107298" y="36671"/>
                      <a:pt x="100360" y="38767"/>
                    </a:cubicBezTo>
                    <a:cubicBezTo>
                      <a:pt x="93559" y="40767"/>
                      <a:pt x="86920" y="43281"/>
                      <a:pt x="80497" y="46291"/>
                    </a:cubicBezTo>
                    <a:lnTo>
                      <a:pt x="131342" y="75724"/>
                    </a:lnTo>
                    <a:lnTo>
                      <a:pt x="140371" y="72485"/>
                    </a:lnTo>
                    <a:cubicBezTo>
                      <a:pt x="153296" y="68199"/>
                      <a:pt x="165556" y="64484"/>
                      <a:pt x="176960" y="61531"/>
                    </a:cubicBezTo>
                    <a:cubicBezTo>
                      <a:pt x="187709" y="58607"/>
                      <a:pt x="198724" y="56788"/>
                      <a:pt x="209844" y="56102"/>
                    </a:cubicBezTo>
                    <a:cubicBezTo>
                      <a:pt x="219994" y="55407"/>
                      <a:pt x="230191" y="56083"/>
                      <a:pt x="240161" y="58102"/>
                    </a:cubicBezTo>
                    <a:cubicBezTo>
                      <a:pt x="250206" y="60350"/>
                      <a:pt x="259824" y="64179"/>
                      <a:pt x="268672" y="69437"/>
                    </a:cubicBezTo>
                    <a:cubicBezTo>
                      <a:pt x="277454" y="73828"/>
                      <a:pt x="284971" y="80381"/>
                      <a:pt x="290531" y="88487"/>
                    </a:cubicBezTo>
                    <a:cubicBezTo>
                      <a:pt x="294285" y="94392"/>
                      <a:pt x="295454" y="101594"/>
                      <a:pt x="293762" y="108394"/>
                    </a:cubicBezTo>
                    <a:cubicBezTo>
                      <a:pt x="291624" y="115881"/>
                      <a:pt x="287518" y="122663"/>
                      <a:pt x="281882" y="128016"/>
                    </a:cubicBezTo>
                    <a:cubicBezTo>
                      <a:pt x="274906" y="135045"/>
                      <a:pt x="267123" y="141218"/>
                      <a:pt x="258693" y="146399"/>
                    </a:cubicBezTo>
                    <a:lnTo>
                      <a:pt x="291006" y="165449"/>
                    </a:lnTo>
                    <a:lnTo>
                      <a:pt x="273329" y="175641"/>
                    </a:lnTo>
                    <a:lnTo>
                      <a:pt x="240731" y="156591"/>
                    </a:lnTo>
                    <a:cubicBezTo>
                      <a:pt x="225230" y="164335"/>
                      <a:pt x="208988" y="170488"/>
                      <a:pt x="192262" y="174974"/>
                    </a:cubicBezTo>
                    <a:cubicBezTo>
                      <a:pt x="174756" y="179661"/>
                      <a:pt x="156888" y="182842"/>
                      <a:pt x="138850" y="184499"/>
                    </a:cubicBezTo>
                    <a:lnTo>
                      <a:pt x="121839" y="153924"/>
                    </a:lnTo>
                    <a:cubicBezTo>
                      <a:pt x="126609" y="153800"/>
                      <a:pt x="131371" y="153419"/>
                      <a:pt x="136094" y="152781"/>
                    </a:cubicBezTo>
                    <a:cubicBezTo>
                      <a:pt x="143251" y="151962"/>
                      <a:pt x="150359" y="150752"/>
                      <a:pt x="157383" y="149161"/>
                    </a:cubicBezTo>
                    <a:cubicBezTo>
                      <a:pt x="165176" y="147447"/>
                      <a:pt x="173444" y="145351"/>
                      <a:pt x="182188" y="142780"/>
                    </a:cubicBezTo>
                    <a:cubicBezTo>
                      <a:pt x="190684" y="140227"/>
                      <a:pt x="198971" y="137046"/>
                      <a:pt x="206992" y="133255"/>
                    </a:cubicBezTo>
                    <a:lnTo>
                      <a:pt x="156527" y="104013"/>
                    </a:lnTo>
                    <a:lnTo>
                      <a:pt x="149875" y="106299"/>
                    </a:lnTo>
                    <a:lnTo>
                      <a:pt x="142937" y="108394"/>
                    </a:lnTo>
                    <a:cubicBezTo>
                      <a:pt x="130202" y="112585"/>
                      <a:pt x="118607" y="115919"/>
                      <a:pt x="107963" y="117919"/>
                    </a:cubicBezTo>
                    <a:cubicBezTo>
                      <a:pt x="98197" y="120196"/>
                      <a:pt x="88236" y="121539"/>
                      <a:pt x="78216" y="121920"/>
                    </a:cubicBezTo>
                    <a:cubicBezTo>
                      <a:pt x="69371" y="122234"/>
                      <a:pt x="60523" y="121396"/>
                      <a:pt x="51891" y="119443"/>
                    </a:cubicBezTo>
                    <a:cubicBezTo>
                      <a:pt x="43365" y="117462"/>
                      <a:pt x="35170" y="114252"/>
                      <a:pt x="27561" y="109918"/>
                    </a:cubicBezTo>
                    <a:cubicBezTo>
                      <a:pt x="19239" y="105499"/>
                      <a:pt x="12000" y="99288"/>
                      <a:pt x="6368" y="91726"/>
                    </a:cubicBezTo>
                    <a:cubicBezTo>
                      <a:pt x="2298" y="85992"/>
                      <a:pt x="288" y="79038"/>
                      <a:pt x="665" y="72009"/>
                    </a:cubicBezTo>
                    <a:cubicBezTo>
                      <a:pt x="1409" y="64741"/>
                      <a:pt x="4324" y="57874"/>
                      <a:pt x="9029" y="52292"/>
                    </a:cubicBezTo>
                    <a:cubicBezTo>
                      <a:pt x="14865" y="44929"/>
                      <a:pt x="21787" y="38510"/>
                      <a:pt x="29557" y="33242"/>
                    </a:cubicBezTo>
                    <a:lnTo>
                      <a:pt x="0" y="17431"/>
                    </a:lnTo>
                    <a:lnTo>
                      <a:pt x="17677" y="7239"/>
                    </a:lnTo>
                    <a:lnTo>
                      <a:pt x="47329" y="24384"/>
                    </a:lnTo>
                    <a:cubicBezTo>
                      <a:pt x="61240" y="17345"/>
                      <a:pt x="75864" y="11820"/>
                      <a:pt x="90951" y="7906"/>
                    </a:cubicBezTo>
                    <a:cubicBezTo>
                      <a:pt x="105283" y="4220"/>
                      <a:pt x="119862" y="1581"/>
                      <a:pt x="134574" y="0"/>
                    </a:cubicBezTo>
                    <a:close/>
                    <a:moveTo>
                      <a:pt x="63200" y="82867"/>
                    </a:moveTo>
                    <a:cubicBezTo>
                      <a:pt x="69850" y="86696"/>
                      <a:pt x="77520" y="88354"/>
                      <a:pt x="85154" y="87630"/>
                    </a:cubicBezTo>
                    <a:cubicBezTo>
                      <a:pt x="95480" y="86468"/>
                      <a:pt x="105647" y="84163"/>
                      <a:pt x="115471" y="80772"/>
                    </a:cubicBezTo>
                    <a:lnTo>
                      <a:pt x="67952" y="53245"/>
                    </a:lnTo>
                    <a:cubicBezTo>
                      <a:pt x="50465" y="65056"/>
                      <a:pt x="48849" y="74581"/>
                      <a:pt x="63200" y="82867"/>
                    </a:cubicBezTo>
                    <a:close/>
                    <a:moveTo>
                      <a:pt x="229992" y="96774"/>
                    </a:moveTo>
                    <a:cubicBezTo>
                      <a:pt x="222731" y="92840"/>
                      <a:pt x="214405" y="91335"/>
                      <a:pt x="206232" y="92488"/>
                    </a:cubicBezTo>
                    <a:cubicBezTo>
                      <a:pt x="194961" y="94002"/>
                      <a:pt x="183832" y="96460"/>
                      <a:pt x="172969" y="99822"/>
                    </a:cubicBezTo>
                    <a:lnTo>
                      <a:pt x="220488" y="127254"/>
                    </a:lnTo>
                    <a:cubicBezTo>
                      <a:pt x="240512" y="114871"/>
                      <a:pt x="243677" y="104708"/>
                      <a:pt x="229992" y="96774"/>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 name="Google Shape;1245;p27">
              <a:extLst>
                <a:ext uri="{FF2B5EF4-FFF2-40B4-BE49-F238E27FC236}">
                  <a16:creationId xmlns:a16="http://schemas.microsoft.com/office/drawing/2014/main" id="{6EE3DBBD-2245-4A32-8728-90C374E9666D}"/>
                </a:ext>
              </a:extLst>
            </p:cNvPr>
            <p:cNvGrpSpPr/>
            <p:nvPr/>
          </p:nvGrpSpPr>
          <p:grpSpPr>
            <a:xfrm>
              <a:off x="5644493" y="2950251"/>
              <a:ext cx="707700" cy="497335"/>
              <a:chOff x="4475129" y="3704177"/>
              <a:chExt cx="883852" cy="621125"/>
            </a:xfrm>
          </p:grpSpPr>
          <p:sp>
            <p:nvSpPr>
              <p:cNvPr id="448" name="Google Shape;1246;p27">
                <a:extLst>
                  <a:ext uri="{FF2B5EF4-FFF2-40B4-BE49-F238E27FC236}">
                    <a16:creationId xmlns:a16="http://schemas.microsoft.com/office/drawing/2014/main" id="{EC50160B-0FE1-4862-83C4-6F6F6AC2FD24}"/>
                  </a:ext>
                </a:extLst>
              </p:cNvPr>
              <p:cNvSpPr/>
              <p:nvPr/>
            </p:nvSpPr>
            <p:spPr>
              <a:xfrm>
                <a:off x="4475129" y="3813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1247;p27">
                <a:extLst>
                  <a:ext uri="{FF2B5EF4-FFF2-40B4-BE49-F238E27FC236}">
                    <a16:creationId xmlns:a16="http://schemas.microsoft.com/office/drawing/2014/main" id="{E0073841-AA07-4867-9CE0-3662D4379074}"/>
                  </a:ext>
                </a:extLst>
              </p:cNvPr>
              <p:cNvSpPr/>
              <p:nvPr/>
            </p:nvSpPr>
            <p:spPr>
              <a:xfrm>
                <a:off x="4475224" y="3956875"/>
                <a:ext cx="87339" cy="116490"/>
              </a:xfrm>
              <a:custGeom>
                <a:avLst/>
                <a:gdLst/>
                <a:ahLst/>
                <a:cxnLst/>
                <a:rect l="l" t="t" r="r" b="b"/>
                <a:pathLst>
                  <a:path w="87339" h="116490" extrusionOk="0">
                    <a:moveTo>
                      <a:pt x="0" y="116491"/>
                    </a:moveTo>
                    <a:lnTo>
                      <a:pt x="0" y="0"/>
                    </a:lnTo>
                    <a:lnTo>
                      <a:pt x="87340" y="78009"/>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1248;p27">
                <a:extLst>
                  <a:ext uri="{FF2B5EF4-FFF2-40B4-BE49-F238E27FC236}">
                    <a16:creationId xmlns:a16="http://schemas.microsoft.com/office/drawing/2014/main" id="{ECC46671-F456-432C-A8CC-0CCD67186975}"/>
                  </a:ext>
                </a:extLst>
              </p:cNvPr>
              <p:cNvSpPr/>
              <p:nvPr/>
            </p:nvSpPr>
            <p:spPr>
              <a:xfrm>
                <a:off x="5292454" y="3959923"/>
                <a:ext cx="66431" cy="157162"/>
              </a:xfrm>
              <a:custGeom>
                <a:avLst/>
                <a:gdLst/>
                <a:ahLst/>
                <a:cxnLst/>
                <a:rect l="l" t="t" r="r" b="b"/>
                <a:pathLst>
                  <a:path w="66431" h="157162" extrusionOk="0">
                    <a:moveTo>
                      <a:pt x="66432" y="0"/>
                    </a:moveTo>
                    <a:lnTo>
                      <a:pt x="66432" y="109633"/>
                    </a:lnTo>
                    <a:lnTo>
                      <a:pt x="21859" y="157163"/>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1249;p27">
                <a:extLst>
                  <a:ext uri="{FF2B5EF4-FFF2-40B4-BE49-F238E27FC236}">
                    <a16:creationId xmlns:a16="http://schemas.microsoft.com/office/drawing/2014/main" id="{9CBB53F5-1FB1-4224-B3BF-2E57AA340BDA}"/>
                  </a:ext>
                </a:extLst>
              </p:cNvPr>
              <p:cNvSpPr/>
              <p:nvPr/>
            </p:nvSpPr>
            <p:spPr>
              <a:xfrm>
                <a:off x="4475129" y="370417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1250;p27">
                <a:extLst>
                  <a:ext uri="{FF2B5EF4-FFF2-40B4-BE49-F238E27FC236}">
                    <a16:creationId xmlns:a16="http://schemas.microsoft.com/office/drawing/2014/main" id="{2BF9E1EE-C169-4970-8A8D-2DB686445A8E}"/>
                  </a:ext>
                </a:extLst>
              </p:cNvPr>
              <p:cNvSpPr/>
              <p:nvPr/>
            </p:nvSpPr>
            <p:spPr>
              <a:xfrm>
                <a:off x="4600749" y="3773876"/>
                <a:ext cx="632686" cy="366022"/>
              </a:xfrm>
              <a:custGeom>
                <a:avLst/>
                <a:gdLst/>
                <a:ahLst/>
                <a:cxnLst/>
                <a:rect l="l" t="t" r="r" b="b"/>
                <a:pathLst>
                  <a:path w="632686" h="366022" extrusionOk="0">
                    <a:moveTo>
                      <a:pt x="632116" y="194048"/>
                    </a:moveTo>
                    <a:cubicBezTo>
                      <a:pt x="627555" y="237101"/>
                      <a:pt x="596952" y="279773"/>
                      <a:pt x="540025" y="312444"/>
                    </a:cubicBezTo>
                    <a:cubicBezTo>
                      <a:pt x="416475" y="383882"/>
                      <a:pt x="216136" y="383882"/>
                      <a:pt x="92586" y="312444"/>
                    </a:cubicBezTo>
                    <a:cubicBezTo>
                      <a:pt x="35564" y="279487"/>
                      <a:pt x="4962" y="237101"/>
                      <a:pt x="590" y="194048"/>
                    </a:cubicBezTo>
                    <a:cubicBezTo>
                      <a:pt x="-4732" y="143566"/>
                      <a:pt x="25965" y="92131"/>
                      <a:pt x="92586" y="53650"/>
                    </a:cubicBezTo>
                    <a:cubicBezTo>
                      <a:pt x="216136" y="-17883"/>
                      <a:pt x="416475" y="-17883"/>
                      <a:pt x="540025" y="53650"/>
                    </a:cubicBezTo>
                    <a:cubicBezTo>
                      <a:pt x="606646" y="92131"/>
                      <a:pt x="637343" y="143566"/>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1251;p27">
                <a:extLst>
                  <a:ext uri="{FF2B5EF4-FFF2-40B4-BE49-F238E27FC236}">
                    <a16:creationId xmlns:a16="http://schemas.microsoft.com/office/drawing/2014/main" id="{D747A2F2-22F3-4C8A-BFA7-7FC11DD39B75}"/>
                  </a:ext>
                </a:extLst>
              </p:cNvPr>
              <p:cNvSpPr/>
              <p:nvPr/>
            </p:nvSpPr>
            <p:spPr>
              <a:xfrm>
                <a:off x="4601339" y="3795784"/>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50"/>
                    </a:cubicBezTo>
                    <a:cubicBezTo>
                      <a:pt x="215546" y="-17883"/>
                      <a:pt x="415886" y="-17883"/>
                      <a:pt x="539435" y="53650"/>
                    </a:cubicBezTo>
                    <a:cubicBezTo>
                      <a:pt x="596553" y="86606"/>
                      <a:pt x="626965" y="128992"/>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1252;p27">
                <a:extLst>
                  <a:ext uri="{FF2B5EF4-FFF2-40B4-BE49-F238E27FC236}">
                    <a16:creationId xmlns:a16="http://schemas.microsoft.com/office/drawing/2014/main" id="{33823888-5A38-4836-B64A-DAC0F8F327DC}"/>
                  </a:ext>
                </a:extLst>
              </p:cNvPr>
              <p:cNvSpPr/>
              <p:nvPr/>
            </p:nvSpPr>
            <p:spPr>
              <a:xfrm>
                <a:off x="4762903" y="3878294"/>
                <a:ext cx="294875" cy="184975"/>
              </a:xfrm>
              <a:custGeom>
                <a:avLst/>
                <a:gdLst/>
                <a:ahLst/>
                <a:cxnLst/>
                <a:rect l="l" t="t" r="r" b="b"/>
                <a:pathLst>
                  <a:path w="294875" h="184975" extrusionOk="0">
                    <a:moveTo>
                      <a:pt x="149875" y="29718"/>
                    </a:moveTo>
                    <a:cubicBezTo>
                      <a:pt x="145992" y="29661"/>
                      <a:pt x="142113" y="29946"/>
                      <a:pt x="138280" y="30575"/>
                    </a:cubicBezTo>
                    <a:cubicBezTo>
                      <a:pt x="133053" y="31337"/>
                      <a:pt x="127256" y="32385"/>
                      <a:pt x="120793" y="33718"/>
                    </a:cubicBezTo>
                    <a:cubicBezTo>
                      <a:pt x="114331" y="35052"/>
                      <a:pt x="107583" y="36862"/>
                      <a:pt x="100645" y="38957"/>
                    </a:cubicBezTo>
                    <a:cubicBezTo>
                      <a:pt x="93881" y="40976"/>
                      <a:pt x="87273" y="43491"/>
                      <a:pt x="80877" y="46482"/>
                    </a:cubicBezTo>
                    <a:lnTo>
                      <a:pt x="130867" y="75914"/>
                    </a:lnTo>
                    <a:lnTo>
                      <a:pt x="140371" y="72676"/>
                    </a:lnTo>
                    <a:cubicBezTo>
                      <a:pt x="153296" y="68389"/>
                      <a:pt x="165461" y="64770"/>
                      <a:pt x="176960" y="61722"/>
                    </a:cubicBezTo>
                    <a:cubicBezTo>
                      <a:pt x="187719" y="58836"/>
                      <a:pt x="198734" y="57017"/>
                      <a:pt x="209844" y="56292"/>
                    </a:cubicBezTo>
                    <a:cubicBezTo>
                      <a:pt x="219965" y="55607"/>
                      <a:pt x="230125" y="56274"/>
                      <a:pt x="240066" y="58293"/>
                    </a:cubicBezTo>
                    <a:cubicBezTo>
                      <a:pt x="250273" y="60503"/>
                      <a:pt x="260052" y="64322"/>
                      <a:pt x="269052" y="69628"/>
                    </a:cubicBezTo>
                    <a:cubicBezTo>
                      <a:pt x="277834" y="74019"/>
                      <a:pt x="285351" y="80572"/>
                      <a:pt x="290911" y="88678"/>
                    </a:cubicBezTo>
                    <a:cubicBezTo>
                      <a:pt x="294627" y="94602"/>
                      <a:pt x="295796" y="101784"/>
                      <a:pt x="294142" y="108585"/>
                    </a:cubicBezTo>
                    <a:cubicBezTo>
                      <a:pt x="292032" y="116081"/>
                      <a:pt x="287927" y="122863"/>
                      <a:pt x="282262" y="128206"/>
                    </a:cubicBezTo>
                    <a:cubicBezTo>
                      <a:pt x="275287" y="135236"/>
                      <a:pt x="267503" y="141408"/>
                      <a:pt x="259073" y="146590"/>
                    </a:cubicBezTo>
                    <a:lnTo>
                      <a:pt x="291386" y="165640"/>
                    </a:lnTo>
                    <a:lnTo>
                      <a:pt x="273424" y="175641"/>
                    </a:lnTo>
                    <a:lnTo>
                      <a:pt x="240826" y="156591"/>
                    </a:lnTo>
                    <a:cubicBezTo>
                      <a:pt x="225325" y="164335"/>
                      <a:pt x="209083" y="170488"/>
                      <a:pt x="192357" y="174974"/>
                    </a:cubicBezTo>
                    <a:cubicBezTo>
                      <a:pt x="174870" y="179813"/>
                      <a:pt x="157003" y="183156"/>
                      <a:pt x="138945" y="184975"/>
                    </a:cubicBezTo>
                    <a:lnTo>
                      <a:pt x="121934" y="154400"/>
                    </a:lnTo>
                    <a:cubicBezTo>
                      <a:pt x="125070" y="154400"/>
                      <a:pt x="129727" y="154400"/>
                      <a:pt x="136094" y="153352"/>
                    </a:cubicBezTo>
                    <a:cubicBezTo>
                      <a:pt x="142462" y="152305"/>
                      <a:pt x="149590" y="151352"/>
                      <a:pt x="157478" y="149638"/>
                    </a:cubicBezTo>
                    <a:cubicBezTo>
                      <a:pt x="165366" y="147923"/>
                      <a:pt x="173539" y="145828"/>
                      <a:pt x="182283" y="143256"/>
                    </a:cubicBezTo>
                    <a:cubicBezTo>
                      <a:pt x="190769" y="140684"/>
                      <a:pt x="199057" y="137503"/>
                      <a:pt x="207087" y="133731"/>
                    </a:cubicBezTo>
                    <a:lnTo>
                      <a:pt x="156527" y="104489"/>
                    </a:lnTo>
                    <a:lnTo>
                      <a:pt x="149970" y="106775"/>
                    </a:lnTo>
                    <a:lnTo>
                      <a:pt x="143032" y="108966"/>
                    </a:lnTo>
                    <a:cubicBezTo>
                      <a:pt x="130297" y="113062"/>
                      <a:pt x="118702" y="116396"/>
                      <a:pt x="108058" y="118491"/>
                    </a:cubicBezTo>
                    <a:cubicBezTo>
                      <a:pt x="98291" y="120767"/>
                      <a:pt x="88331" y="122101"/>
                      <a:pt x="78311" y="122491"/>
                    </a:cubicBezTo>
                    <a:cubicBezTo>
                      <a:pt x="69466" y="122806"/>
                      <a:pt x="60618" y="121968"/>
                      <a:pt x="51986" y="120015"/>
                    </a:cubicBezTo>
                    <a:cubicBezTo>
                      <a:pt x="43454" y="118053"/>
                      <a:pt x="35257" y="114843"/>
                      <a:pt x="27656" y="110490"/>
                    </a:cubicBezTo>
                    <a:cubicBezTo>
                      <a:pt x="19316" y="106099"/>
                      <a:pt x="12072" y="99879"/>
                      <a:pt x="6463" y="92297"/>
                    </a:cubicBezTo>
                    <a:cubicBezTo>
                      <a:pt x="2407" y="86592"/>
                      <a:pt x="397" y="79677"/>
                      <a:pt x="760" y="72676"/>
                    </a:cubicBezTo>
                    <a:cubicBezTo>
                      <a:pt x="1486" y="65379"/>
                      <a:pt x="4402" y="58464"/>
                      <a:pt x="9124" y="52864"/>
                    </a:cubicBezTo>
                    <a:cubicBezTo>
                      <a:pt x="14936" y="45482"/>
                      <a:pt x="21863" y="39052"/>
                      <a:pt x="29652" y="33814"/>
                    </a:cubicBezTo>
                    <a:lnTo>
                      <a:pt x="0" y="17431"/>
                    </a:lnTo>
                    <a:lnTo>
                      <a:pt x="17582" y="7239"/>
                    </a:lnTo>
                    <a:lnTo>
                      <a:pt x="47234" y="24479"/>
                    </a:lnTo>
                    <a:cubicBezTo>
                      <a:pt x="61137" y="17393"/>
                      <a:pt x="75762" y="11839"/>
                      <a:pt x="90856" y="7906"/>
                    </a:cubicBezTo>
                    <a:cubicBezTo>
                      <a:pt x="105192" y="4238"/>
                      <a:pt x="119769" y="1591"/>
                      <a:pt x="134479" y="0"/>
                    </a:cubicBezTo>
                    <a:close/>
                    <a:moveTo>
                      <a:pt x="63485" y="83058"/>
                    </a:moveTo>
                    <a:cubicBezTo>
                      <a:pt x="70169" y="86887"/>
                      <a:pt x="77870" y="88544"/>
                      <a:pt x="85534" y="87821"/>
                    </a:cubicBezTo>
                    <a:cubicBezTo>
                      <a:pt x="95830" y="86668"/>
                      <a:pt x="105967" y="84363"/>
                      <a:pt x="115756" y="80963"/>
                    </a:cubicBezTo>
                    <a:lnTo>
                      <a:pt x="68237" y="53435"/>
                    </a:lnTo>
                    <a:cubicBezTo>
                      <a:pt x="50370" y="65056"/>
                      <a:pt x="48849" y="74581"/>
                      <a:pt x="63105" y="83058"/>
                    </a:cubicBezTo>
                    <a:close/>
                    <a:moveTo>
                      <a:pt x="230372" y="96964"/>
                    </a:moveTo>
                    <a:cubicBezTo>
                      <a:pt x="223092" y="93002"/>
                      <a:pt x="214710" y="91526"/>
                      <a:pt x="206517" y="92773"/>
                    </a:cubicBezTo>
                    <a:cubicBezTo>
                      <a:pt x="195274" y="94202"/>
                      <a:pt x="184174" y="96631"/>
                      <a:pt x="173349" y="100013"/>
                    </a:cubicBezTo>
                    <a:lnTo>
                      <a:pt x="220868" y="127444"/>
                    </a:lnTo>
                    <a:cubicBezTo>
                      <a:pt x="240636" y="115062"/>
                      <a:pt x="243677" y="104899"/>
                      <a:pt x="229992" y="969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1253;p27">
                <a:extLst>
                  <a:ext uri="{FF2B5EF4-FFF2-40B4-BE49-F238E27FC236}">
                    <a16:creationId xmlns:a16="http://schemas.microsoft.com/office/drawing/2014/main" id="{879D1060-4BB7-43EB-8800-F746CFFB1AE3}"/>
                  </a:ext>
                </a:extLst>
              </p:cNvPr>
              <p:cNvSpPr/>
              <p:nvPr/>
            </p:nvSpPr>
            <p:spPr>
              <a:xfrm>
                <a:off x="4885122" y="4015740"/>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1254;p27">
                <a:extLst>
                  <a:ext uri="{FF2B5EF4-FFF2-40B4-BE49-F238E27FC236}">
                    <a16:creationId xmlns:a16="http://schemas.microsoft.com/office/drawing/2014/main" id="{12231E47-E0F6-497E-92D7-F67DF63209FF}"/>
                  </a:ext>
                </a:extLst>
              </p:cNvPr>
              <p:cNvSpPr/>
              <p:nvPr/>
            </p:nvSpPr>
            <p:spPr>
              <a:xfrm>
                <a:off x="5012188" y="402659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1255;p27">
                <a:extLst>
                  <a:ext uri="{FF2B5EF4-FFF2-40B4-BE49-F238E27FC236}">
                    <a16:creationId xmlns:a16="http://schemas.microsoft.com/office/drawing/2014/main" id="{9981F856-49C3-4AF8-9C3F-CAB589F0C574}"/>
                  </a:ext>
                </a:extLst>
              </p:cNvPr>
              <p:cNvSpPr/>
              <p:nvPr/>
            </p:nvSpPr>
            <p:spPr>
              <a:xfrm>
                <a:off x="5026348" y="3963352"/>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1256;p27">
                <a:extLst>
                  <a:ext uri="{FF2B5EF4-FFF2-40B4-BE49-F238E27FC236}">
                    <a16:creationId xmlns:a16="http://schemas.microsoft.com/office/drawing/2014/main" id="{B4CE2BB5-BC55-4789-A406-57F6E4B39A38}"/>
                  </a:ext>
                </a:extLst>
              </p:cNvPr>
              <p:cNvSpPr/>
              <p:nvPr/>
            </p:nvSpPr>
            <p:spPr>
              <a:xfrm>
                <a:off x="4927509" y="396973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1257;p27">
                <a:extLst>
                  <a:ext uri="{FF2B5EF4-FFF2-40B4-BE49-F238E27FC236}">
                    <a16:creationId xmlns:a16="http://schemas.microsoft.com/office/drawing/2014/main" id="{5E51B179-C6E8-40B5-AEF3-B43CE5936CEC}"/>
                  </a:ext>
                </a:extLst>
              </p:cNvPr>
              <p:cNvSpPr/>
              <p:nvPr/>
            </p:nvSpPr>
            <p:spPr>
              <a:xfrm>
                <a:off x="4830855" y="3914584"/>
                <a:ext cx="58543" cy="38957"/>
              </a:xfrm>
              <a:custGeom>
                <a:avLst/>
                <a:gdLst/>
                <a:ahLst/>
                <a:cxnLst/>
                <a:rect l="l" t="t" r="r" b="b"/>
                <a:pathLst>
                  <a:path w="58543" h="38957" extrusionOk="0">
                    <a:moveTo>
                      <a:pt x="0" y="11144"/>
                    </a:moveTo>
                    <a:lnTo>
                      <a:pt x="49040" y="38957"/>
                    </a:lnTo>
                    <a:lnTo>
                      <a:pt x="58543" y="31718"/>
                    </a:lnTo>
                    <a:cubicBezTo>
                      <a:pt x="58543" y="31718"/>
                      <a:pt x="52461" y="24574"/>
                      <a:pt x="51986" y="23908"/>
                    </a:cubicBezTo>
                    <a:cubicBezTo>
                      <a:pt x="47584" y="18878"/>
                      <a:pt x="42420" y="14573"/>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1258;p27">
                <a:extLst>
                  <a:ext uri="{FF2B5EF4-FFF2-40B4-BE49-F238E27FC236}">
                    <a16:creationId xmlns:a16="http://schemas.microsoft.com/office/drawing/2014/main" id="{4DCDB3F8-CAAF-4A17-A910-5D0CA4BBFC06}"/>
                  </a:ext>
                </a:extLst>
              </p:cNvPr>
              <p:cNvSpPr/>
              <p:nvPr/>
            </p:nvSpPr>
            <p:spPr>
              <a:xfrm>
                <a:off x="4885122" y="3883437"/>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1259;p27">
                <a:extLst>
                  <a:ext uri="{FF2B5EF4-FFF2-40B4-BE49-F238E27FC236}">
                    <a16:creationId xmlns:a16="http://schemas.microsoft.com/office/drawing/2014/main" id="{9465FF37-9EA2-458A-8A12-61A502E83187}"/>
                  </a:ext>
                </a:extLst>
              </p:cNvPr>
              <p:cNvSpPr/>
              <p:nvPr/>
            </p:nvSpPr>
            <p:spPr>
              <a:xfrm>
                <a:off x="4762903" y="387838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1260;p27">
                <a:extLst>
                  <a:ext uri="{FF2B5EF4-FFF2-40B4-BE49-F238E27FC236}">
                    <a16:creationId xmlns:a16="http://schemas.microsoft.com/office/drawing/2014/main" id="{11E67DA5-9B48-4553-9723-FE8D81C65AC0}"/>
                  </a:ext>
                </a:extLst>
              </p:cNvPr>
              <p:cNvSpPr/>
              <p:nvPr/>
            </p:nvSpPr>
            <p:spPr>
              <a:xfrm>
                <a:off x="4763854" y="3936015"/>
                <a:ext cx="29936" cy="30289"/>
              </a:xfrm>
              <a:custGeom>
                <a:avLst/>
                <a:gdLst/>
                <a:ahLst/>
                <a:cxnLst/>
                <a:rect l="l" t="t" r="r" b="b"/>
                <a:pathLst>
                  <a:path w="29936" h="30289" extrusionOk="0">
                    <a:moveTo>
                      <a:pt x="0" y="17812"/>
                    </a:moveTo>
                    <a:lnTo>
                      <a:pt x="0" y="0"/>
                    </a:lnTo>
                    <a:lnTo>
                      <a:pt x="29937" y="0"/>
                    </a:lnTo>
                    <a:lnTo>
                      <a:pt x="22619" y="15907"/>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1261;p27">
                <a:extLst>
                  <a:ext uri="{FF2B5EF4-FFF2-40B4-BE49-F238E27FC236}">
                    <a16:creationId xmlns:a16="http://schemas.microsoft.com/office/drawing/2014/main" id="{43E6070A-54FC-4A07-9ED5-6C05907040A6}"/>
                  </a:ext>
                </a:extLst>
              </p:cNvPr>
              <p:cNvSpPr/>
              <p:nvPr/>
            </p:nvSpPr>
            <p:spPr>
              <a:xfrm>
                <a:off x="4762618" y="3860577"/>
                <a:ext cx="295161" cy="185547"/>
              </a:xfrm>
              <a:custGeom>
                <a:avLst/>
                <a:gdLst/>
                <a:ahLst/>
                <a:cxnLst/>
                <a:rect l="l" t="t" r="r" b="b"/>
                <a:pathLst>
                  <a:path w="295161" h="185547" extrusionOk="0">
                    <a:moveTo>
                      <a:pt x="150160" y="30194"/>
                    </a:moveTo>
                    <a:cubicBezTo>
                      <a:pt x="146275" y="30185"/>
                      <a:pt x="142396" y="30499"/>
                      <a:pt x="138565" y="31147"/>
                    </a:cubicBezTo>
                    <a:cubicBezTo>
                      <a:pt x="133338" y="31909"/>
                      <a:pt x="127541" y="32956"/>
                      <a:pt x="121078" y="34290"/>
                    </a:cubicBezTo>
                    <a:cubicBezTo>
                      <a:pt x="114616" y="35623"/>
                      <a:pt x="107868" y="37433"/>
                      <a:pt x="100930" y="39529"/>
                    </a:cubicBezTo>
                    <a:cubicBezTo>
                      <a:pt x="94166" y="41548"/>
                      <a:pt x="87558" y="44063"/>
                      <a:pt x="81162"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912" y="95174"/>
                      <a:pt x="296081" y="102356"/>
                      <a:pt x="294427" y="109156"/>
                    </a:cubicBezTo>
                    <a:cubicBezTo>
                      <a:pt x="292289" y="116643"/>
                      <a:pt x="288183" y="123425"/>
                      <a:pt x="282548" y="128778"/>
                    </a:cubicBezTo>
                    <a:cubicBezTo>
                      <a:pt x="275572" y="135807"/>
                      <a:pt x="267788" y="141980"/>
                      <a:pt x="259358" y="147161"/>
                    </a:cubicBezTo>
                    <a:lnTo>
                      <a:pt x="291671" y="166211"/>
                    </a:lnTo>
                    <a:lnTo>
                      <a:pt x="273709" y="176213"/>
                    </a:lnTo>
                    <a:lnTo>
                      <a:pt x="241111" y="157163"/>
                    </a:lnTo>
                    <a:cubicBezTo>
                      <a:pt x="225591" y="164868"/>
                      <a:pt x="209359" y="171022"/>
                      <a:pt x="192642" y="175546"/>
                    </a:cubicBezTo>
                    <a:cubicBezTo>
                      <a:pt x="175155" y="180384"/>
                      <a:pt x="157288" y="183728"/>
                      <a:pt x="139230" y="185547"/>
                    </a:cubicBezTo>
                    <a:lnTo>
                      <a:pt x="122219" y="154972"/>
                    </a:lnTo>
                    <a:cubicBezTo>
                      <a:pt x="126956" y="154848"/>
                      <a:pt x="131684" y="154467"/>
                      <a:pt x="136379" y="153829"/>
                    </a:cubicBezTo>
                    <a:cubicBezTo>
                      <a:pt x="143567" y="153010"/>
                      <a:pt x="150702" y="151800"/>
                      <a:pt x="157763" y="150209"/>
                    </a:cubicBezTo>
                    <a:cubicBezTo>
                      <a:pt x="165556"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6" y="121244"/>
                      <a:pt x="88616" y="122577"/>
                      <a:pt x="78596" y="122968"/>
                    </a:cubicBezTo>
                    <a:cubicBezTo>
                      <a:pt x="69751" y="123282"/>
                      <a:pt x="60903" y="122444"/>
                      <a:pt x="52271" y="120491"/>
                    </a:cubicBezTo>
                    <a:cubicBezTo>
                      <a:pt x="43728" y="118567"/>
                      <a:pt x="35526" y="115348"/>
                      <a:pt x="27941" y="110966"/>
                    </a:cubicBezTo>
                    <a:cubicBezTo>
                      <a:pt x="19562" y="106632"/>
                      <a:pt x="12305" y="100403"/>
                      <a:pt x="6748" y="92773"/>
                    </a:cubicBezTo>
                    <a:cubicBezTo>
                      <a:pt x="2672" y="87078"/>
                      <a:pt x="660" y="80153"/>
                      <a:pt x="1045" y="73152"/>
                    </a:cubicBezTo>
                    <a:cubicBezTo>
                      <a:pt x="1789" y="65856"/>
                      <a:pt x="4703" y="58950"/>
                      <a:pt x="9409" y="53340"/>
                    </a:cubicBezTo>
                    <a:cubicBezTo>
                      <a:pt x="15218" y="45958"/>
                      <a:pt x="22145" y="39529"/>
                      <a:pt x="29937" y="34290"/>
                    </a:cubicBezTo>
                    <a:lnTo>
                      <a:pt x="0" y="16954"/>
                    </a:lnTo>
                    <a:lnTo>
                      <a:pt x="17582" y="6763"/>
                    </a:lnTo>
                    <a:lnTo>
                      <a:pt x="47234" y="23908"/>
                    </a:lnTo>
                    <a:cubicBezTo>
                      <a:pt x="61159" y="17021"/>
                      <a:pt x="75784" y="11649"/>
                      <a:pt x="90856" y="7906"/>
                    </a:cubicBezTo>
                    <a:cubicBezTo>
                      <a:pt x="105192" y="4239"/>
                      <a:pt x="119769" y="1591"/>
                      <a:pt x="134479" y="0"/>
                    </a:cubicBezTo>
                    <a:close/>
                    <a:moveTo>
                      <a:pt x="63770" y="83629"/>
                    </a:moveTo>
                    <a:cubicBezTo>
                      <a:pt x="70454" y="87459"/>
                      <a:pt x="78155" y="89116"/>
                      <a:pt x="85819" y="88392"/>
                    </a:cubicBezTo>
                    <a:cubicBezTo>
                      <a:pt x="96108" y="87192"/>
                      <a:pt x="106239" y="84887"/>
                      <a:pt x="116041" y="81534"/>
                    </a:cubicBezTo>
                    <a:lnTo>
                      <a:pt x="68522" y="54007"/>
                    </a:lnTo>
                    <a:cubicBezTo>
                      <a:pt x="50655" y="65437"/>
                      <a:pt x="49135" y="75343"/>
                      <a:pt x="63390" y="83629"/>
                    </a:cubicBezTo>
                    <a:close/>
                    <a:moveTo>
                      <a:pt x="230657" y="97536"/>
                    </a:moveTo>
                    <a:cubicBezTo>
                      <a:pt x="223387" y="93536"/>
                      <a:pt x="215004" y="92030"/>
                      <a:pt x="206802" y="93250"/>
                    </a:cubicBezTo>
                    <a:cubicBezTo>
                      <a:pt x="195559" y="94764"/>
                      <a:pt x="184469" y="97222"/>
                      <a:pt x="173634" y="100584"/>
                    </a:cubicBezTo>
                    <a:lnTo>
                      <a:pt x="221153" y="127921"/>
                    </a:lnTo>
                    <a:cubicBezTo>
                      <a:pt x="240731" y="115634"/>
                      <a:pt x="243962" y="105442"/>
                      <a:pt x="23027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 name="Google Shape;1262;p27">
              <a:extLst>
                <a:ext uri="{FF2B5EF4-FFF2-40B4-BE49-F238E27FC236}">
                  <a16:creationId xmlns:a16="http://schemas.microsoft.com/office/drawing/2014/main" id="{777A961D-60EA-4AFE-9C32-472C4041B641}"/>
                </a:ext>
              </a:extLst>
            </p:cNvPr>
            <p:cNvGrpSpPr/>
            <p:nvPr/>
          </p:nvGrpSpPr>
          <p:grpSpPr>
            <a:xfrm>
              <a:off x="5644493" y="2835393"/>
              <a:ext cx="707700" cy="497335"/>
              <a:chOff x="4475129" y="3560730"/>
              <a:chExt cx="883852" cy="621125"/>
            </a:xfrm>
          </p:grpSpPr>
          <p:sp>
            <p:nvSpPr>
              <p:cNvPr id="432" name="Google Shape;1263;p27">
                <a:extLst>
                  <a:ext uri="{FF2B5EF4-FFF2-40B4-BE49-F238E27FC236}">
                    <a16:creationId xmlns:a16="http://schemas.microsoft.com/office/drawing/2014/main" id="{7D711A0E-CBF9-4A95-AD03-BCC106F1BE09}"/>
                  </a:ext>
                </a:extLst>
              </p:cNvPr>
              <p:cNvSpPr/>
              <p:nvPr/>
            </p:nvSpPr>
            <p:spPr>
              <a:xfrm>
                <a:off x="4475129" y="367036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1264;p27">
                <a:extLst>
                  <a:ext uri="{FF2B5EF4-FFF2-40B4-BE49-F238E27FC236}">
                    <a16:creationId xmlns:a16="http://schemas.microsoft.com/office/drawing/2014/main" id="{CA83C05F-3DE5-414C-96DA-45610AA7C287}"/>
                  </a:ext>
                </a:extLst>
              </p:cNvPr>
              <p:cNvSpPr/>
              <p:nvPr/>
            </p:nvSpPr>
            <p:spPr>
              <a:xfrm>
                <a:off x="4475224" y="3813428"/>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1265;p27">
                <a:extLst>
                  <a:ext uri="{FF2B5EF4-FFF2-40B4-BE49-F238E27FC236}">
                    <a16:creationId xmlns:a16="http://schemas.microsoft.com/office/drawing/2014/main" id="{79713990-7246-4695-B49B-021A18929732}"/>
                  </a:ext>
                </a:extLst>
              </p:cNvPr>
              <p:cNvSpPr/>
              <p:nvPr/>
            </p:nvSpPr>
            <p:spPr>
              <a:xfrm>
                <a:off x="5292454" y="3816476"/>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1266;p27">
                <a:extLst>
                  <a:ext uri="{FF2B5EF4-FFF2-40B4-BE49-F238E27FC236}">
                    <a16:creationId xmlns:a16="http://schemas.microsoft.com/office/drawing/2014/main" id="{F2E2FB89-6DA3-4EBD-980F-060D50F28031}"/>
                  </a:ext>
                </a:extLst>
              </p:cNvPr>
              <p:cNvSpPr/>
              <p:nvPr/>
            </p:nvSpPr>
            <p:spPr>
              <a:xfrm>
                <a:off x="4475129" y="356073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1267;p27">
                <a:extLst>
                  <a:ext uri="{FF2B5EF4-FFF2-40B4-BE49-F238E27FC236}">
                    <a16:creationId xmlns:a16="http://schemas.microsoft.com/office/drawing/2014/main" id="{FB41B68F-D3DA-42C6-91FB-6CFB2DEF9384}"/>
                  </a:ext>
                </a:extLst>
              </p:cNvPr>
              <p:cNvSpPr/>
              <p:nvPr/>
            </p:nvSpPr>
            <p:spPr>
              <a:xfrm>
                <a:off x="4600749" y="3630358"/>
                <a:ext cx="632686" cy="366093"/>
              </a:xfrm>
              <a:custGeom>
                <a:avLst/>
                <a:gdLst/>
                <a:ahLst/>
                <a:cxnLst/>
                <a:rect l="l" t="t" r="r" b="b"/>
                <a:pathLst>
                  <a:path w="632686" h="366093" extrusionOk="0">
                    <a:moveTo>
                      <a:pt x="632116"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646" y="92202"/>
                      <a:pt x="637343" y="143637"/>
                      <a:pt x="632116"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1268;p27">
                <a:extLst>
                  <a:ext uri="{FF2B5EF4-FFF2-40B4-BE49-F238E27FC236}">
                    <a16:creationId xmlns:a16="http://schemas.microsoft.com/office/drawing/2014/main" id="{E78DFC5A-3FAD-49F9-B5D3-C92CC81DCC55}"/>
                  </a:ext>
                </a:extLst>
              </p:cNvPr>
              <p:cNvSpPr/>
              <p:nvPr/>
            </p:nvSpPr>
            <p:spPr>
              <a:xfrm>
                <a:off x="4601339" y="3652337"/>
                <a:ext cx="631526" cy="344114"/>
              </a:xfrm>
              <a:custGeom>
                <a:avLst/>
                <a:gdLst/>
                <a:ahLst/>
                <a:cxnLst/>
                <a:rect l="l" t="t" r="r" b="b"/>
                <a:pathLst>
                  <a:path w="631526" h="344114" extrusionOk="0">
                    <a:moveTo>
                      <a:pt x="631527" y="172140"/>
                    </a:moveTo>
                    <a:cubicBezTo>
                      <a:pt x="626965" y="215194"/>
                      <a:pt x="596363" y="257865"/>
                      <a:pt x="539435" y="290536"/>
                    </a:cubicBezTo>
                    <a:cubicBezTo>
                      <a:pt x="415886" y="361974"/>
                      <a:pt x="215546" y="361974"/>
                      <a:pt x="91997" y="290536"/>
                    </a:cubicBezTo>
                    <a:cubicBezTo>
                      <a:pt x="34974" y="257580"/>
                      <a:pt x="4372" y="215194"/>
                      <a:pt x="0" y="172140"/>
                    </a:cubicBezTo>
                    <a:cubicBezTo>
                      <a:pt x="4372" y="128992"/>
                      <a:pt x="35069" y="86415"/>
                      <a:pt x="91997" y="53649"/>
                    </a:cubicBezTo>
                    <a:cubicBezTo>
                      <a:pt x="215546" y="-17883"/>
                      <a:pt x="415886" y="-17883"/>
                      <a:pt x="539435" y="53649"/>
                    </a:cubicBezTo>
                    <a:cubicBezTo>
                      <a:pt x="596553" y="86606"/>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1269;p27">
                <a:extLst>
                  <a:ext uri="{FF2B5EF4-FFF2-40B4-BE49-F238E27FC236}">
                    <a16:creationId xmlns:a16="http://schemas.microsoft.com/office/drawing/2014/main" id="{2BF8945B-B9CD-4B62-88C0-28758374799E}"/>
                  </a:ext>
                </a:extLst>
              </p:cNvPr>
              <p:cNvSpPr/>
              <p:nvPr/>
            </p:nvSpPr>
            <p:spPr>
              <a:xfrm>
                <a:off x="4762618" y="3735419"/>
                <a:ext cx="295161" cy="184403"/>
              </a:xfrm>
              <a:custGeom>
                <a:avLst/>
                <a:gdLst/>
                <a:ahLst/>
                <a:cxnLst/>
                <a:rect l="l" t="t" r="r" b="b"/>
                <a:pathLst>
                  <a:path w="295161" h="184403" extrusionOk="0">
                    <a:moveTo>
                      <a:pt x="150160" y="29146"/>
                    </a:moveTo>
                    <a:cubicBezTo>
                      <a:pt x="146278" y="29089"/>
                      <a:pt x="142398" y="29375"/>
                      <a:pt x="138565" y="30004"/>
                    </a:cubicBezTo>
                    <a:cubicBezTo>
                      <a:pt x="133338" y="30766"/>
                      <a:pt x="127541" y="31813"/>
                      <a:pt x="121078" y="33147"/>
                    </a:cubicBezTo>
                    <a:cubicBezTo>
                      <a:pt x="114616" y="34480"/>
                      <a:pt x="107868" y="36290"/>
                      <a:pt x="100930" y="38386"/>
                    </a:cubicBezTo>
                    <a:cubicBezTo>
                      <a:pt x="94166" y="40405"/>
                      <a:pt x="87558" y="42919"/>
                      <a:pt x="81162" y="45910"/>
                    </a:cubicBezTo>
                    <a:lnTo>
                      <a:pt x="131152" y="75342"/>
                    </a:lnTo>
                    <a:lnTo>
                      <a:pt x="140656" y="72104"/>
                    </a:lnTo>
                    <a:cubicBezTo>
                      <a:pt x="153581" y="67818"/>
                      <a:pt x="165746" y="64198"/>
                      <a:pt x="177246" y="61150"/>
                    </a:cubicBezTo>
                    <a:cubicBezTo>
                      <a:pt x="187994" y="58217"/>
                      <a:pt x="199009" y="56397"/>
                      <a:pt x="210129" y="55721"/>
                    </a:cubicBezTo>
                    <a:cubicBezTo>
                      <a:pt x="220250" y="55035"/>
                      <a:pt x="230410" y="55702"/>
                      <a:pt x="240351" y="57721"/>
                    </a:cubicBezTo>
                    <a:cubicBezTo>
                      <a:pt x="250558" y="59931"/>
                      <a:pt x="260337" y="63751"/>
                      <a:pt x="269337" y="69056"/>
                    </a:cubicBezTo>
                    <a:cubicBezTo>
                      <a:pt x="278119" y="73447"/>
                      <a:pt x="285636" y="80000"/>
                      <a:pt x="291196" y="88106"/>
                    </a:cubicBezTo>
                    <a:cubicBezTo>
                      <a:pt x="294912" y="94031"/>
                      <a:pt x="296081" y="101212"/>
                      <a:pt x="294427" y="108013"/>
                    </a:cubicBezTo>
                    <a:cubicBezTo>
                      <a:pt x="292289" y="115500"/>
                      <a:pt x="288183" y="122282"/>
                      <a:pt x="282548" y="127635"/>
                    </a:cubicBezTo>
                    <a:cubicBezTo>
                      <a:pt x="275572" y="134664"/>
                      <a:pt x="267788" y="140836"/>
                      <a:pt x="259358" y="146018"/>
                    </a:cubicBezTo>
                    <a:lnTo>
                      <a:pt x="291671" y="165068"/>
                    </a:lnTo>
                    <a:lnTo>
                      <a:pt x="273709" y="175069"/>
                    </a:lnTo>
                    <a:lnTo>
                      <a:pt x="241111" y="156019"/>
                    </a:lnTo>
                    <a:cubicBezTo>
                      <a:pt x="225610" y="163763"/>
                      <a:pt x="209368" y="169916"/>
                      <a:pt x="192642" y="174403"/>
                    </a:cubicBezTo>
                    <a:cubicBezTo>
                      <a:pt x="175155" y="179241"/>
                      <a:pt x="157288" y="182585"/>
                      <a:pt x="139230" y="184404"/>
                    </a:cubicBezTo>
                    <a:lnTo>
                      <a:pt x="122219" y="153829"/>
                    </a:lnTo>
                    <a:cubicBezTo>
                      <a:pt x="126956" y="153705"/>
                      <a:pt x="131684" y="153324"/>
                      <a:pt x="136379" y="152686"/>
                    </a:cubicBezTo>
                    <a:cubicBezTo>
                      <a:pt x="143567" y="151867"/>
                      <a:pt x="150702" y="150657"/>
                      <a:pt x="157763" y="149066"/>
                    </a:cubicBezTo>
                    <a:cubicBezTo>
                      <a:pt x="165556" y="147352"/>
                      <a:pt x="173824" y="145256"/>
                      <a:pt x="182568" y="142684"/>
                    </a:cubicBezTo>
                    <a:cubicBezTo>
                      <a:pt x="191055" y="140113"/>
                      <a:pt x="199342" y="136931"/>
                      <a:pt x="207373" y="133159"/>
                    </a:cubicBezTo>
                    <a:lnTo>
                      <a:pt x="156812" y="103917"/>
                    </a:lnTo>
                    <a:lnTo>
                      <a:pt x="150255" y="106204"/>
                    </a:lnTo>
                    <a:lnTo>
                      <a:pt x="143317" y="108299"/>
                    </a:lnTo>
                    <a:cubicBezTo>
                      <a:pt x="130582" y="112490"/>
                      <a:pt x="118987" y="115824"/>
                      <a:pt x="108343" y="117824"/>
                    </a:cubicBezTo>
                    <a:cubicBezTo>
                      <a:pt x="98576" y="120101"/>
                      <a:pt x="88616" y="121434"/>
                      <a:pt x="78596" y="121825"/>
                    </a:cubicBezTo>
                    <a:cubicBezTo>
                      <a:pt x="69751" y="122139"/>
                      <a:pt x="60903" y="121310"/>
                      <a:pt x="52271" y="119348"/>
                    </a:cubicBezTo>
                    <a:cubicBezTo>
                      <a:pt x="43739" y="117386"/>
                      <a:pt x="35542" y="114176"/>
                      <a:pt x="27941" y="109823"/>
                    </a:cubicBezTo>
                    <a:cubicBezTo>
                      <a:pt x="19602" y="105432"/>
                      <a:pt x="12357" y="99212"/>
                      <a:pt x="6748" y="91630"/>
                    </a:cubicBezTo>
                    <a:cubicBezTo>
                      <a:pt x="2678" y="85896"/>
                      <a:pt x="668" y="78943"/>
                      <a:pt x="1045" y="71914"/>
                    </a:cubicBezTo>
                    <a:cubicBezTo>
                      <a:pt x="1790" y="64646"/>
                      <a:pt x="4704" y="57778"/>
                      <a:pt x="9409" y="52197"/>
                    </a:cubicBezTo>
                    <a:cubicBezTo>
                      <a:pt x="15221" y="44815"/>
                      <a:pt x="22148" y="38386"/>
                      <a:pt x="29937" y="33147"/>
                    </a:cubicBezTo>
                    <a:lnTo>
                      <a:pt x="0" y="15811"/>
                    </a:lnTo>
                    <a:lnTo>
                      <a:pt x="17582" y="5620"/>
                    </a:lnTo>
                    <a:lnTo>
                      <a:pt x="47234" y="22765"/>
                    </a:lnTo>
                    <a:cubicBezTo>
                      <a:pt x="61313" y="16288"/>
                      <a:pt x="76028" y="11306"/>
                      <a:pt x="91141" y="7906"/>
                    </a:cubicBezTo>
                    <a:cubicBezTo>
                      <a:pt x="105477" y="4238"/>
                      <a:pt x="120054" y="1591"/>
                      <a:pt x="134764" y="0"/>
                    </a:cubicBezTo>
                    <a:close/>
                    <a:moveTo>
                      <a:pt x="63770" y="82486"/>
                    </a:moveTo>
                    <a:cubicBezTo>
                      <a:pt x="70454" y="86315"/>
                      <a:pt x="78155" y="87973"/>
                      <a:pt x="85819" y="87249"/>
                    </a:cubicBezTo>
                    <a:cubicBezTo>
                      <a:pt x="96116" y="86096"/>
                      <a:pt x="106252" y="83791"/>
                      <a:pt x="116041" y="80391"/>
                    </a:cubicBezTo>
                    <a:lnTo>
                      <a:pt x="68522" y="52864"/>
                    </a:lnTo>
                    <a:cubicBezTo>
                      <a:pt x="50655" y="64389"/>
                      <a:pt x="49135" y="74581"/>
                      <a:pt x="63390" y="82486"/>
                    </a:cubicBezTo>
                    <a:close/>
                    <a:moveTo>
                      <a:pt x="230657" y="96393"/>
                    </a:moveTo>
                    <a:cubicBezTo>
                      <a:pt x="223377" y="92430"/>
                      <a:pt x="214995" y="90954"/>
                      <a:pt x="206802" y="92202"/>
                    </a:cubicBezTo>
                    <a:cubicBezTo>
                      <a:pt x="195559" y="93631"/>
                      <a:pt x="184459" y="96060"/>
                      <a:pt x="173634" y="99441"/>
                    </a:cubicBezTo>
                    <a:lnTo>
                      <a:pt x="221153" y="126873"/>
                    </a:lnTo>
                    <a:cubicBezTo>
                      <a:pt x="240921" y="114490"/>
                      <a:pt x="243962" y="104327"/>
                      <a:pt x="230277" y="9639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1270;p27">
                <a:extLst>
                  <a:ext uri="{FF2B5EF4-FFF2-40B4-BE49-F238E27FC236}">
                    <a16:creationId xmlns:a16="http://schemas.microsoft.com/office/drawing/2014/main" id="{FECDA649-811D-4DD3-AA8A-F3573E33B526}"/>
                  </a:ext>
                </a:extLst>
              </p:cNvPr>
              <p:cNvSpPr/>
              <p:nvPr/>
            </p:nvSpPr>
            <p:spPr>
              <a:xfrm>
                <a:off x="4885122" y="387229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1271;p27">
                <a:extLst>
                  <a:ext uri="{FF2B5EF4-FFF2-40B4-BE49-F238E27FC236}">
                    <a16:creationId xmlns:a16="http://schemas.microsoft.com/office/drawing/2014/main" id="{3FBDE23F-D58C-4AC8-A814-410518DFD5FD}"/>
                  </a:ext>
                </a:extLst>
              </p:cNvPr>
              <p:cNvSpPr/>
              <p:nvPr/>
            </p:nvSpPr>
            <p:spPr>
              <a:xfrm>
                <a:off x="5012188" y="3883151"/>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1272;p27">
                <a:extLst>
                  <a:ext uri="{FF2B5EF4-FFF2-40B4-BE49-F238E27FC236}">
                    <a16:creationId xmlns:a16="http://schemas.microsoft.com/office/drawing/2014/main" id="{A8605B15-562D-4F20-82E2-B0030F2376D7}"/>
                  </a:ext>
                </a:extLst>
              </p:cNvPr>
              <p:cNvSpPr/>
              <p:nvPr/>
            </p:nvSpPr>
            <p:spPr>
              <a:xfrm>
                <a:off x="5026348" y="381990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1273;p27">
                <a:extLst>
                  <a:ext uri="{FF2B5EF4-FFF2-40B4-BE49-F238E27FC236}">
                    <a16:creationId xmlns:a16="http://schemas.microsoft.com/office/drawing/2014/main" id="{96679E40-CF06-46E7-AF42-C8E7752A113C}"/>
                  </a:ext>
                </a:extLst>
              </p:cNvPr>
              <p:cNvSpPr/>
              <p:nvPr/>
            </p:nvSpPr>
            <p:spPr>
              <a:xfrm>
                <a:off x="4927509" y="3826287"/>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860"/>
                    </a:cubicBezTo>
                    <a:cubicBezTo>
                      <a:pt x="15586"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1274;p27">
                <a:extLst>
                  <a:ext uri="{FF2B5EF4-FFF2-40B4-BE49-F238E27FC236}">
                    <a16:creationId xmlns:a16="http://schemas.microsoft.com/office/drawing/2014/main" id="{30491457-021E-4D64-9DA3-C2F8F9F2B888}"/>
                  </a:ext>
                </a:extLst>
              </p:cNvPr>
              <p:cNvSpPr/>
              <p:nvPr/>
            </p:nvSpPr>
            <p:spPr>
              <a:xfrm>
                <a:off x="4830855" y="3771042"/>
                <a:ext cx="58543" cy="38957"/>
              </a:xfrm>
              <a:custGeom>
                <a:avLst/>
                <a:gdLst/>
                <a:ahLst/>
                <a:cxnLst/>
                <a:rect l="l" t="t" r="r" b="b"/>
                <a:pathLst>
                  <a:path w="58543" h="38957" extrusionOk="0">
                    <a:moveTo>
                      <a:pt x="0" y="11239"/>
                    </a:moveTo>
                    <a:lnTo>
                      <a:pt x="49040" y="38957"/>
                    </a:lnTo>
                    <a:lnTo>
                      <a:pt x="58543" y="31718"/>
                    </a:lnTo>
                    <a:cubicBezTo>
                      <a:pt x="58543" y="31718"/>
                      <a:pt x="52461" y="24574"/>
                      <a:pt x="51986" y="23908"/>
                    </a:cubicBezTo>
                    <a:cubicBezTo>
                      <a:pt x="47584" y="18878"/>
                      <a:pt x="42420" y="14573"/>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1275;p27">
                <a:extLst>
                  <a:ext uri="{FF2B5EF4-FFF2-40B4-BE49-F238E27FC236}">
                    <a16:creationId xmlns:a16="http://schemas.microsoft.com/office/drawing/2014/main" id="{2C18BC4D-D3F9-4E31-9757-189D1B65CE97}"/>
                  </a:ext>
                </a:extLst>
              </p:cNvPr>
              <p:cNvSpPr/>
              <p:nvPr/>
            </p:nvSpPr>
            <p:spPr>
              <a:xfrm>
                <a:off x="4885122" y="3739991"/>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1276;p27">
                <a:extLst>
                  <a:ext uri="{FF2B5EF4-FFF2-40B4-BE49-F238E27FC236}">
                    <a16:creationId xmlns:a16="http://schemas.microsoft.com/office/drawing/2014/main" id="{CD50F80A-D9F2-4DCE-9CDB-A67401C2798A}"/>
                  </a:ext>
                </a:extLst>
              </p:cNvPr>
              <p:cNvSpPr/>
              <p:nvPr/>
            </p:nvSpPr>
            <p:spPr>
              <a:xfrm>
                <a:off x="4762903" y="3734942"/>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1277;p27">
                <a:extLst>
                  <a:ext uri="{FF2B5EF4-FFF2-40B4-BE49-F238E27FC236}">
                    <a16:creationId xmlns:a16="http://schemas.microsoft.com/office/drawing/2014/main" id="{32EB535B-C54C-421B-B008-5744E209281F}"/>
                  </a:ext>
                </a:extLst>
              </p:cNvPr>
              <p:cNvSpPr/>
              <p:nvPr/>
            </p:nvSpPr>
            <p:spPr>
              <a:xfrm>
                <a:off x="4763854" y="3792188"/>
                <a:ext cx="29936" cy="30194"/>
              </a:xfrm>
              <a:custGeom>
                <a:avLst/>
                <a:gdLst/>
                <a:ahLst/>
                <a:cxnLst/>
                <a:rect l="l" t="t" r="r" b="b"/>
                <a:pathLst>
                  <a:path w="29936" h="30194" extrusionOk="0">
                    <a:moveTo>
                      <a:pt x="0" y="17812"/>
                    </a:moveTo>
                    <a:lnTo>
                      <a:pt x="0" y="0"/>
                    </a:lnTo>
                    <a:lnTo>
                      <a:pt x="29937"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1278;p27">
                <a:extLst>
                  <a:ext uri="{FF2B5EF4-FFF2-40B4-BE49-F238E27FC236}">
                    <a16:creationId xmlns:a16="http://schemas.microsoft.com/office/drawing/2014/main" id="{C0CD521F-DECB-4322-9192-A60A1EE76D7D}"/>
                  </a:ext>
                </a:extLst>
              </p:cNvPr>
              <p:cNvSpPr/>
              <p:nvPr/>
            </p:nvSpPr>
            <p:spPr>
              <a:xfrm>
                <a:off x="4762903" y="3717226"/>
                <a:ext cx="294875" cy="185451"/>
              </a:xfrm>
              <a:custGeom>
                <a:avLst/>
                <a:gdLst/>
                <a:ahLst/>
                <a:cxnLst/>
                <a:rect l="l" t="t" r="r" b="b"/>
                <a:pathLst>
                  <a:path w="294875" h="185451" extrusionOk="0">
                    <a:moveTo>
                      <a:pt x="149875" y="30099"/>
                    </a:moveTo>
                    <a:cubicBezTo>
                      <a:pt x="145990" y="30089"/>
                      <a:pt x="142111" y="30404"/>
                      <a:pt x="138280" y="31051"/>
                    </a:cubicBezTo>
                    <a:cubicBezTo>
                      <a:pt x="133053" y="31813"/>
                      <a:pt x="127256" y="32861"/>
                      <a:pt x="120793" y="34195"/>
                    </a:cubicBezTo>
                    <a:cubicBezTo>
                      <a:pt x="114331" y="35528"/>
                      <a:pt x="107583" y="37338"/>
                      <a:pt x="100645" y="39433"/>
                    </a:cubicBezTo>
                    <a:cubicBezTo>
                      <a:pt x="93881" y="41453"/>
                      <a:pt x="87273" y="43967"/>
                      <a:pt x="80877" y="46958"/>
                    </a:cubicBezTo>
                    <a:lnTo>
                      <a:pt x="130867" y="76390"/>
                    </a:lnTo>
                    <a:lnTo>
                      <a:pt x="140371" y="73152"/>
                    </a:lnTo>
                    <a:cubicBezTo>
                      <a:pt x="153296" y="68866"/>
                      <a:pt x="165461" y="65151"/>
                      <a:pt x="176960" y="62198"/>
                    </a:cubicBezTo>
                    <a:cubicBezTo>
                      <a:pt x="187709" y="59264"/>
                      <a:pt x="198724" y="57445"/>
                      <a:pt x="209844" y="56769"/>
                    </a:cubicBezTo>
                    <a:cubicBezTo>
                      <a:pt x="219965" y="56083"/>
                      <a:pt x="230125" y="56750"/>
                      <a:pt x="240066" y="58769"/>
                    </a:cubicBezTo>
                    <a:cubicBezTo>
                      <a:pt x="250282" y="60922"/>
                      <a:pt x="260081" y="64751"/>
                      <a:pt x="269052" y="70104"/>
                    </a:cubicBezTo>
                    <a:cubicBezTo>
                      <a:pt x="277834" y="74495"/>
                      <a:pt x="285351" y="81048"/>
                      <a:pt x="290911" y="89154"/>
                    </a:cubicBezTo>
                    <a:cubicBezTo>
                      <a:pt x="294627" y="95079"/>
                      <a:pt x="295796" y="102260"/>
                      <a:pt x="294142" y="109061"/>
                    </a:cubicBezTo>
                    <a:cubicBezTo>
                      <a:pt x="291985" y="116538"/>
                      <a:pt x="287889" y="123311"/>
                      <a:pt x="282262" y="128683"/>
                    </a:cubicBezTo>
                    <a:cubicBezTo>
                      <a:pt x="275287" y="135712"/>
                      <a:pt x="267503" y="141884"/>
                      <a:pt x="259073" y="147066"/>
                    </a:cubicBezTo>
                    <a:lnTo>
                      <a:pt x="291386" y="166116"/>
                    </a:lnTo>
                    <a:lnTo>
                      <a:pt x="273424" y="176117"/>
                    </a:lnTo>
                    <a:lnTo>
                      <a:pt x="240826" y="157067"/>
                    </a:lnTo>
                    <a:cubicBezTo>
                      <a:pt x="225306" y="164773"/>
                      <a:pt x="209074" y="170926"/>
                      <a:pt x="192357" y="175450"/>
                    </a:cubicBezTo>
                    <a:cubicBezTo>
                      <a:pt x="174870" y="180289"/>
                      <a:pt x="157003" y="183632"/>
                      <a:pt x="138945" y="185452"/>
                    </a:cubicBezTo>
                    <a:lnTo>
                      <a:pt x="121934" y="154876"/>
                    </a:lnTo>
                    <a:cubicBezTo>
                      <a:pt x="126671" y="154752"/>
                      <a:pt x="131398" y="154372"/>
                      <a:pt x="136094" y="153733"/>
                    </a:cubicBezTo>
                    <a:cubicBezTo>
                      <a:pt x="143282" y="152914"/>
                      <a:pt x="150416" y="151705"/>
                      <a:pt x="157478" y="150114"/>
                    </a:cubicBezTo>
                    <a:cubicBezTo>
                      <a:pt x="165271" y="148399"/>
                      <a:pt x="173539" y="146304"/>
                      <a:pt x="182283" y="143732"/>
                    </a:cubicBezTo>
                    <a:cubicBezTo>
                      <a:pt x="190769" y="141160"/>
                      <a:pt x="199057" y="137979"/>
                      <a:pt x="207087" y="134207"/>
                    </a:cubicBezTo>
                    <a:lnTo>
                      <a:pt x="156527" y="104965"/>
                    </a:lnTo>
                    <a:lnTo>
                      <a:pt x="149970" y="107251"/>
                    </a:lnTo>
                    <a:lnTo>
                      <a:pt x="143032" y="109347"/>
                    </a:lnTo>
                    <a:cubicBezTo>
                      <a:pt x="130297" y="113538"/>
                      <a:pt x="118702" y="116872"/>
                      <a:pt x="108058" y="118872"/>
                    </a:cubicBezTo>
                    <a:cubicBezTo>
                      <a:pt x="98291" y="121148"/>
                      <a:pt x="88331" y="122482"/>
                      <a:pt x="78311" y="122872"/>
                    </a:cubicBezTo>
                    <a:cubicBezTo>
                      <a:pt x="69466" y="123187"/>
                      <a:pt x="60618" y="122349"/>
                      <a:pt x="51986" y="120396"/>
                    </a:cubicBezTo>
                    <a:cubicBezTo>
                      <a:pt x="43443" y="118472"/>
                      <a:pt x="35241" y="115252"/>
                      <a:pt x="27656" y="110871"/>
                    </a:cubicBezTo>
                    <a:cubicBezTo>
                      <a:pt x="19390" y="106528"/>
                      <a:pt x="12235" y="100336"/>
                      <a:pt x="6748" y="92773"/>
                    </a:cubicBezTo>
                    <a:cubicBezTo>
                      <a:pt x="2671" y="87078"/>
                      <a:pt x="660" y="80153"/>
                      <a:pt x="1045" y="73152"/>
                    </a:cubicBezTo>
                    <a:cubicBezTo>
                      <a:pt x="1789" y="65856"/>
                      <a:pt x="4702" y="58950"/>
                      <a:pt x="9409" y="53340"/>
                    </a:cubicBezTo>
                    <a:cubicBezTo>
                      <a:pt x="15217" y="45958"/>
                      <a:pt x="22145" y="39529"/>
                      <a:pt x="29937" y="34290"/>
                    </a:cubicBezTo>
                    <a:lnTo>
                      <a:pt x="0" y="16954"/>
                    </a:lnTo>
                    <a:lnTo>
                      <a:pt x="17582" y="6763"/>
                    </a:lnTo>
                    <a:lnTo>
                      <a:pt x="47234" y="23908"/>
                    </a:lnTo>
                    <a:cubicBezTo>
                      <a:pt x="61159" y="17021"/>
                      <a:pt x="75784" y="11649"/>
                      <a:pt x="90856" y="7906"/>
                    </a:cubicBezTo>
                    <a:cubicBezTo>
                      <a:pt x="105192" y="4238"/>
                      <a:pt x="119769" y="1591"/>
                      <a:pt x="134479" y="0"/>
                    </a:cubicBezTo>
                    <a:close/>
                    <a:moveTo>
                      <a:pt x="63105" y="83248"/>
                    </a:moveTo>
                    <a:cubicBezTo>
                      <a:pt x="69789" y="87078"/>
                      <a:pt x="77490" y="88735"/>
                      <a:pt x="85154" y="88011"/>
                    </a:cubicBezTo>
                    <a:cubicBezTo>
                      <a:pt x="95443" y="86811"/>
                      <a:pt x="105574" y="84506"/>
                      <a:pt x="115376" y="81153"/>
                    </a:cubicBezTo>
                    <a:lnTo>
                      <a:pt x="67857" y="53626"/>
                    </a:lnTo>
                    <a:cubicBezTo>
                      <a:pt x="50370" y="65341"/>
                      <a:pt x="48849" y="75247"/>
                      <a:pt x="63105" y="83248"/>
                    </a:cubicBezTo>
                    <a:close/>
                    <a:moveTo>
                      <a:pt x="229992" y="97155"/>
                    </a:moveTo>
                    <a:cubicBezTo>
                      <a:pt x="222721" y="93154"/>
                      <a:pt x="214339" y="91649"/>
                      <a:pt x="206137" y="92869"/>
                    </a:cubicBezTo>
                    <a:cubicBezTo>
                      <a:pt x="194894" y="94383"/>
                      <a:pt x="183803" y="96841"/>
                      <a:pt x="172969" y="100203"/>
                    </a:cubicBezTo>
                    <a:lnTo>
                      <a:pt x="220488" y="127540"/>
                    </a:lnTo>
                    <a:cubicBezTo>
                      <a:pt x="240446" y="115538"/>
                      <a:pt x="243677" y="105346"/>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 name="Google Shape;1279;p27">
              <a:extLst>
                <a:ext uri="{FF2B5EF4-FFF2-40B4-BE49-F238E27FC236}">
                  <a16:creationId xmlns:a16="http://schemas.microsoft.com/office/drawing/2014/main" id="{D17BA4B3-A82F-4D21-A385-575CD3A0393A}"/>
                </a:ext>
              </a:extLst>
            </p:cNvPr>
            <p:cNvGrpSpPr/>
            <p:nvPr/>
          </p:nvGrpSpPr>
          <p:grpSpPr>
            <a:xfrm>
              <a:off x="5640612" y="2733692"/>
              <a:ext cx="707700" cy="497258"/>
              <a:chOff x="4503735" y="3398234"/>
              <a:chExt cx="883852" cy="621029"/>
            </a:xfrm>
          </p:grpSpPr>
          <p:sp>
            <p:nvSpPr>
              <p:cNvPr id="416" name="Google Shape;1280;p27">
                <a:extLst>
                  <a:ext uri="{FF2B5EF4-FFF2-40B4-BE49-F238E27FC236}">
                    <a16:creationId xmlns:a16="http://schemas.microsoft.com/office/drawing/2014/main" id="{DBFD9E27-E198-45A6-AA84-8C5583E8AB93}"/>
                  </a:ext>
                </a:extLst>
              </p:cNvPr>
              <p:cNvSpPr/>
              <p:nvPr/>
            </p:nvSpPr>
            <p:spPr>
              <a:xfrm>
                <a:off x="4503735" y="350777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1281;p27">
                <a:extLst>
                  <a:ext uri="{FF2B5EF4-FFF2-40B4-BE49-F238E27FC236}">
                    <a16:creationId xmlns:a16="http://schemas.microsoft.com/office/drawing/2014/main" id="{64F99DA5-E62C-4DFF-ADC2-7B86CC5459BB}"/>
                  </a:ext>
                </a:extLst>
              </p:cNvPr>
              <p:cNvSpPr/>
              <p:nvPr/>
            </p:nvSpPr>
            <p:spPr>
              <a:xfrm>
                <a:off x="4503925" y="3650932"/>
                <a:ext cx="87244" cy="116490"/>
              </a:xfrm>
              <a:custGeom>
                <a:avLst/>
                <a:gdLst/>
                <a:ahLst/>
                <a:cxnLst/>
                <a:rect l="l" t="t" r="r" b="b"/>
                <a:pathLst>
                  <a:path w="87244" h="116490" extrusionOk="0">
                    <a:moveTo>
                      <a:pt x="0" y="116491"/>
                    </a:moveTo>
                    <a:lnTo>
                      <a:pt x="0" y="0"/>
                    </a:lnTo>
                    <a:lnTo>
                      <a:pt x="87245"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1282;p27">
                <a:extLst>
                  <a:ext uri="{FF2B5EF4-FFF2-40B4-BE49-F238E27FC236}">
                    <a16:creationId xmlns:a16="http://schemas.microsoft.com/office/drawing/2014/main" id="{52DED504-8C3D-4FAC-991A-F270D47C0491}"/>
                  </a:ext>
                </a:extLst>
              </p:cNvPr>
              <p:cNvSpPr/>
              <p:nvPr/>
            </p:nvSpPr>
            <p:spPr>
              <a:xfrm>
                <a:off x="5321061" y="365398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1283;p27">
                <a:extLst>
                  <a:ext uri="{FF2B5EF4-FFF2-40B4-BE49-F238E27FC236}">
                    <a16:creationId xmlns:a16="http://schemas.microsoft.com/office/drawing/2014/main" id="{E8170874-6CD2-468F-8EC6-598D0EED7831}"/>
                  </a:ext>
                </a:extLst>
              </p:cNvPr>
              <p:cNvSpPr/>
              <p:nvPr/>
            </p:nvSpPr>
            <p:spPr>
              <a:xfrm>
                <a:off x="4503735" y="339823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1284;p27">
                <a:extLst>
                  <a:ext uri="{FF2B5EF4-FFF2-40B4-BE49-F238E27FC236}">
                    <a16:creationId xmlns:a16="http://schemas.microsoft.com/office/drawing/2014/main" id="{F2FA4C4C-B1C0-41B0-9BD2-9AA2925CF03F}"/>
                  </a:ext>
                </a:extLst>
              </p:cNvPr>
              <p:cNvSpPr/>
              <p:nvPr/>
            </p:nvSpPr>
            <p:spPr>
              <a:xfrm>
                <a:off x="4629431" y="3467838"/>
                <a:ext cx="632610" cy="366093"/>
              </a:xfrm>
              <a:custGeom>
                <a:avLst/>
                <a:gdLst/>
                <a:ahLst/>
                <a:cxnLst/>
                <a:rect l="l" t="t" r="r" b="b"/>
                <a:pathLst>
                  <a:path w="632610" h="366093" extrusionOk="0">
                    <a:moveTo>
                      <a:pt x="632041" y="194048"/>
                    </a:moveTo>
                    <a:cubicBezTo>
                      <a:pt x="627574" y="237101"/>
                      <a:pt x="596877" y="279773"/>
                      <a:pt x="539949" y="312444"/>
                    </a:cubicBezTo>
                    <a:cubicBezTo>
                      <a:pt x="416400" y="383977"/>
                      <a:pt x="216060" y="383977"/>
                      <a:pt x="92511" y="312444"/>
                    </a:cubicBezTo>
                    <a:cubicBezTo>
                      <a:pt x="35488" y="279487"/>
                      <a:pt x="4981" y="237101"/>
                      <a:pt x="610" y="194048"/>
                    </a:cubicBezTo>
                    <a:cubicBezTo>
                      <a:pt x="-4808" y="143566"/>
                      <a:pt x="25890" y="92131"/>
                      <a:pt x="92511" y="53650"/>
                    </a:cubicBezTo>
                    <a:cubicBezTo>
                      <a:pt x="216060" y="-17883"/>
                      <a:pt x="416400" y="-17883"/>
                      <a:pt x="539949" y="53650"/>
                    </a:cubicBezTo>
                    <a:cubicBezTo>
                      <a:pt x="606476" y="92131"/>
                      <a:pt x="637268" y="143566"/>
                      <a:pt x="63204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1285;p27">
                <a:extLst>
                  <a:ext uri="{FF2B5EF4-FFF2-40B4-BE49-F238E27FC236}">
                    <a16:creationId xmlns:a16="http://schemas.microsoft.com/office/drawing/2014/main" id="{302A7DFF-C929-4B79-B4AB-62DDD740CDA0}"/>
                  </a:ext>
                </a:extLst>
              </p:cNvPr>
              <p:cNvSpPr/>
              <p:nvPr/>
            </p:nvSpPr>
            <p:spPr>
              <a:xfrm>
                <a:off x="4630040" y="3489745"/>
                <a:ext cx="631431" cy="344185"/>
              </a:xfrm>
              <a:custGeom>
                <a:avLst/>
                <a:gdLst/>
                <a:ahLst/>
                <a:cxnLst/>
                <a:rect l="l" t="t" r="r" b="b"/>
                <a:pathLst>
                  <a:path w="631431" h="344185" extrusionOk="0">
                    <a:moveTo>
                      <a:pt x="631432" y="172141"/>
                    </a:moveTo>
                    <a:cubicBezTo>
                      <a:pt x="626965" y="215194"/>
                      <a:pt x="596268" y="257866"/>
                      <a:pt x="539340" y="290536"/>
                    </a:cubicBezTo>
                    <a:cubicBezTo>
                      <a:pt x="415791" y="362069"/>
                      <a:pt x="215451" y="362069"/>
                      <a:pt x="91902" y="290536"/>
                    </a:cubicBezTo>
                    <a:cubicBezTo>
                      <a:pt x="34879" y="257580"/>
                      <a:pt x="4372" y="215194"/>
                      <a:pt x="0" y="172141"/>
                    </a:cubicBezTo>
                    <a:cubicBezTo>
                      <a:pt x="4372" y="129087"/>
                      <a:pt x="34974" y="86416"/>
                      <a:pt x="91902" y="53650"/>
                    </a:cubicBezTo>
                    <a:cubicBezTo>
                      <a:pt x="215451" y="-17883"/>
                      <a:pt x="415791" y="-17883"/>
                      <a:pt x="539340" y="53650"/>
                    </a:cubicBezTo>
                    <a:cubicBezTo>
                      <a:pt x="596363" y="86606"/>
                      <a:pt x="626965" y="129087"/>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1286;p27">
                <a:extLst>
                  <a:ext uri="{FF2B5EF4-FFF2-40B4-BE49-F238E27FC236}">
                    <a16:creationId xmlns:a16="http://schemas.microsoft.com/office/drawing/2014/main" id="{2C09CC60-BCD2-4034-89F5-CF3DFACC607E}"/>
                  </a:ext>
                </a:extLst>
              </p:cNvPr>
              <p:cNvSpPr/>
              <p:nvPr/>
            </p:nvSpPr>
            <p:spPr>
              <a:xfrm>
                <a:off x="4791985" y="3572160"/>
                <a:ext cx="294810" cy="185070"/>
              </a:xfrm>
              <a:custGeom>
                <a:avLst/>
                <a:gdLst/>
                <a:ahLst/>
                <a:cxnLst/>
                <a:rect l="l" t="t" r="r" b="b"/>
                <a:pathLst>
                  <a:path w="294810" h="185070" extrusionOk="0">
                    <a:moveTo>
                      <a:pt x="149304" y="29813"/>
                    </a:moveTo>
                    <a:cubicBezTo>
                      <a:pt x="145417" y="29804"/>
                      <a:pt x="141540" y="30118"/>
                      <a:pt x="137710" y="30766"/>
                    </a:cubicBezTo>
                    <a:cubicBezTo>
                      <a:pt x="132578" y="31432"/>
                      <a:pt x="126685" y="32480"/>
                      <a:pt x="120223" y="33909"/>
                    </a:cubicBezTo>
                    <a:cubicBezTo>
                      <a:pt x="113760" y="35338"/>
                      <a:pt x="107108" y="36957"/>
                      <a:pt x="100170" y="39053"/>
                    </a:cubicBezTo>
                    <a:cubicBezTo>
                      <a:pt x="93383" y="41100"/>
                      <a:pt x="86747" y="43615"/>
                      <a:pt x="80307" y="46577"/>
                    </a:cubicBezTo>
                    <a:lnTo>
                      <a:pt x="131152" y="76010"/>
                    </a:lnTo>
                    <a:lnTo>
                      <a:pt x="140656" y="72771"/>
                    </a:lnTo>
                    <a:cubicBezTo>
                      <a:pt x="153581" y="68485"/>
                      <a:pt x="165841" y="64865"/>
                      <a:pt x="177246" y="61817"/>
                    </a:cubicBezTo>
                    <a:cubicBezTo>
                      <a:pt x="188013" y="58979"/>
                      <a:pt x="199019" y="57160"/>
                      <a:pt x="210129" y="56388"/>
                    </a:cubicBezTo>
                    <a:cubicBezTo>
                      <a:pt x="220279" y="55750"/>
                      <a:pt x="230467" y="56417"/>
                      <a:pt x="240446" y="58388"/>
                    </a:cubicBezTo>
                    <a:cubicBezTo>
                      <a:pt x="250491" y="60636"/>
                      <a:pt x="260109" y="64465"/>
                      <a:pt x="268957" y="69723"/>
                    </a:cubicBezTo>
                    <a:cubicBezTo>
                      <a:pt x="277729" y="74124"/>
                      <a:pt x="285256" y="80677"/>
                      <a:pt x="290816" y="88773"/>
                    </a:cubicBezTo>
                    <a:cubicBezTo>
                      <a:pt x="294579" y="94640"/>
                      <a:pt x="295748" y="101813"/>
                      <a:pt x="294047" y="108585"/>
                    </a:cubicBezTo>
                    <a:cubicBezTo>
                      <a:pt x="291937" y="116081"/>
                      <a:pt x="287832" y="122863"/>
                      <a:pt x="282167" y="128206"/>
                    </a:cubicBezTo>
                    <a:cubicBezTo>
                      <a:pt x="275220" y="135264"/>
                      <a:pt x="267437" y="141437"/>
                      <a:pt x="258978" y="146590"/>
                    </a:cubicBezTo>
                    <a:lnTo>
                      <a:pt x="291291" y="165640"/>
                    </a:lnTo>
                    <a:lnTo>
                      <a:pt x="272854" y="175736"/>
                    </a:lnTo>
                    <a:lnTo>
                      <a:pt x="240256" y="156686"/>
                    </a:lnTo>
                    <a:cubicBezTo>
                      <a:pt x="224755" y="164430"/>
                      <a:pt x="208513" y="170593"/>
                      <a:pt x="191786" y="175070"/>
                    </a:cubicBezTo>
                    <a:cubicBezTo>
                      <a:pt x="174299" y="179908"/>
                      <a:pt x="156432" y="183261"/>
                      <a:pt x="138375" y="185071"/>
                    </a:cubicBezTo>
                    <a:lnTo>
                      <a:pt x="121363" y="154496"/>
                    </a:lnTo>
                    <a:cubicBezTo>
                      <a:pt x="124500" y="154496"/>
                      <a:pt x="129251" y="154496"/>
                      <a:pt x="135619" y="153448"/>
                    </a:cubicBezTo>
                    <a:cubicBezTo>
                      <a:pt x="141987" y="152400"/>
                      <a:pt x="149019" y="151447"/>
                      <a:pt x="156908" y="149733"/>
                    </a:cubicBezTo>
                    <a:cubicBezTo>
                      <a:pt x="164796" y="148019"/>
                      <a:pt x="172969" y="145923"/>
                      <a:pt x="181712" y="143351"/>
                    </a:cubicBezTo>
                    <a:cubicBezTo>
                      <a:pt x="190218" y="140837"/>
                      <a:pt x="198515" y="137655"/>
                      <a:pt x="206517" y="133826"/>
                    </a:cubicBezTo>
                    <a:lnTo>
                      <a:pt x="155957" y="104585"/>
                    </a:lnTo>
                    <a:cubicBezTo>
                      <a:pt x="153809" y="105461"/>
                      <a:pt x="151623" y="106223"/>
                      <a:pt x="149400" y="106871"/>
                    </a:cubicBezTo>
                    <a:lnTo>
                      <a:pt x="142462" y="109061"/>
                    </a:lnTo>
                    <a:cubicBezTo>
                      <a:pt x="129727" y="113252"/>
                      <a:pt x="118132" y="116491"/>
                      <a:pt x="107488" y="118586"/>
                    </a:cubicBezTo>
                    <a:cubicBezTo>
                      <a:pt x="97722" y="120863"/>
                      <a:pt x="87761" y="122206"/>
                      <a:pt x="77741" y="122587"/>
                    </a:cubicBezTo>
                    <a:cubicBezTo>
                      <a:pt x="68896" y="122901"/>
                      <a:pt x="60048" y="122072"/>
                      <a:pt x="51415" y="120110"/>
                    </a:cubicBezTo>
                    <a:cubicBezTo>
                      <a:pt x="42890" y="118129"/>
                      <a:pt x="34694" y="114919"/>
                      <a:pt x="27086" y="110585"/>
                    </a:cubicBezTo>
                    <a:cubicBezTo>
                      <a:pt x="19103" y="106232"/>
                      <a:pt x="12162" y="100184"/>
                      <a:pt x="6748" y="92869"/>
                    </a:cubicBezTo>
                    <a:cubicBezTo>
                      <a:pt x="2692" y="87163"/>
                      <a:pt x="682" y="80248"/>
                      <a:pt x="1045" y="73247"/>
                    </a:cubicBezTo>
                    <a:cubicBezTo>
                      <a:pt x="1772" y="65951"/>
                      <a:pt x="4687" y="59036"/>
                      <a:pt x="9409" y="53435"/>
                    </a:cubicBezTo>
                    <a:cubicBezTo>
                      <a:pt x="15216" y="46053"/>
                      <a:pt x="22143" y="39624"/>
                      <a:pt x="29937" y="34385"/>
                    </a:cubicBezTo>
                    <a:lnTo>
                      <a:pt x="0" y="17050"/>
                    </a:lnTo>
                    <a:lnTo>
                      <a:pt x="17677" y="6763"/>
                    </a:lnTo>
                    <a:lnTo>
                      <a:pt x="47329" y="24003"/>
                    </a:lnTo>
                    <a:cubicBezTo>
                      <a:pt x="61238" y="17050"/>
                      <a:pt x="75867" y="11659"/>
                      <a:pt x="90951" y="7906"/>
                    </a:cubicBezTo>
                    <a:cubicBezTo>
                      <a:pt x="105292" y="4267"/>
                      <a:pt x="119868" y="1629"/>
                      <a:pt x="134574" y="0"/>
                    </a:cubicBezTo>
                    <a:close/>
                    <a:moveTo>
                      <a:pt x="63010" y="83153"/>
                    </a:moveTo>
                    <a:cubicBezTo>
                      <a:pt x="69644" y="87020"/>
                      <a:pt x="77328" y="88687"/>
                      <a:pt x="84964" y="87916"/>
                    </a:cubicBezTo>
                    <a:cubicBezTo>
                      <a:pt x="95280" y="86744"/>
                      <a:pt x="105443" y="84477"/>
                      <a:pt x="115281" y="81153"/>
                    </a:cubicBezTo>
                    <a:lnTo>
                      <a:pt x="67762" y="53626"/>
                    </a:lnTo>
                    <a:cubicBezTo>
                      <a:pt x="49990" y="65056"/>
                      <a:pt x="48374" y="74867"/>
                      <a:pt x="62725" y="83153"/>
                    </a:cubicBezTo>
                    <a:close/>
                    <a:moveTo>
                      <a:pt x="229802" y="97060"/>
                    </a:moveTo>
                    <a:cubicBezTo>
                      <a:pt x="222550" y="93116"/>
                      <a:pt x="214206" y="91640"/>
                      <a:pt x="206042" y="92869"/>
                    </a:cubicBezTo>
                    <a:cubicBezTo>
                      <a:pt x="194752" y="94279"/>
                      <a:pt x="183613" y="96736"/>
                      <a:pt x="172779" y="100203"/>
                    </a:cubicBezTo>
                    <a:lnTo>
                      <a:pt x="220298" y="127540"/>
                    </a:lnTo>
                    <a:cubicBezTo>
                      <a:pt x="239971" y="115157"/>
                      <a:pt x="243202" y="105061"/>
                      <a:pt x="229516"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1287;p27">
                <a:extLst>
                  <a:ext uri="{FF2B5EF4-FFF2-40B4-BE49-F238E27FC236}">
                    <a16:creationId xmlns:a16="http://schemas.microsoft.com/office/drawing/2014/main" id="{1E864F65-DBFD-4DC9-A8E1-CA6144AC934A}"/>
                  </a:ext>
                </a:extLst>
              </p:cNvPr>
              <p:cNvSpPr/>
              <p:nvPr/>
            </p:nvSpPr>
            <p:spPr>
              <a:xfrm>
                <a:off x="4913728" y="3709701"/>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1288;p27">
                <a:extLst>
                  <a:ext uri="{FF2B5EF4-FFF2-40B4-BE49-F238E27FC236}">
                    <a16:creationId xmlns:a16="http://schemas.microsoft.com/office/drawing/2014/main" id="{9F6FC8FB-5246-47FD-8C19-90872D794353}"/>
                  </a:ext>
                </a:extLst>
              </p:cNvPr>
              <p:cNvSpPr/>
              <p:nvPr/>
            </p:nvSpPr>
            <p:spPr>
              <a:xfrm>
                <a:off x="5040889" y="372056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1289;p27">
                <a:extLst>
                  <a:ext uri="{FF2B5EF4-FFF2-40B4-BE49-F238E27FC236}">
                    <a16:creationId xmlns:a16="http://schemas.microsoft.com/office/drawing/2014/main" id="{053ECA62-0788-4343-B8C5-C7CDB3F78802}"/>
                  </a:ext>
                </a:extLst>
              </p:cNvPr>
              <p:cNvSpPr/>
              <p:nvPr/>
            </p:nvSpPr>
            <p:spPr>
              <a:xfrm>
                <a:off x="5054955" y="3657409"/>
                <a:ext cx="31457" cy="17335"/>
              </a:xfrm>
              <a:custGeom>
                <a:avLst/>
                <a:gdLst/>
                <a:ahLst/>
                <a:cxnLst/>
                <a:rect l="l" t="t" r="r" b="b"/>
                <a:pathLst>
                  <a:path w="31457" h="17335" extrusionOk="0">
                    <a:moveTo>
                      <a:pt x="31458" y="17335"/>
                    </a:moveTo>
                    <a:lnTo>
                      <a:pt x="31458" y="0"/>
                    </a:lnTo>
                    <a:lnTo>
                      <a:pt x="0" y="11335"/>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1290;p27">
                <a:extLst>
                  <a:ext uri="{FF2B5EF4-FFF2-40B4-BE49-F238E27FC236}">
                    <a16:creationId xmlns:a16="http://schemas.microsoft.com/office/drawing/2014/main" id="{4EAB3C95-55CB-46D0-9263-9EBB8B6F3D5B}"/>
                  </a:ext>
                </a:extLst>
              </p:cNvPr>
              <p:cNvSpPr/>
              <p:nvPr/>
            </p:nvSpPr>
            <p:spPr>
              <a:xfrm>
                <a:off x="4956115" y="3663791"/>
                <a:ext cx="47423" cy="33051"/>
              </a:xfrm>
              <a:custGeom>
                <a:avLst/>
                <a:gdLst/>
                <a:ahLst/>
                <a:cxnLst/>
                <a:rect l="l" t="t" r="r" b="b"/>
                <a:pathLst>
                  <a:path w="47423" h="33051" extrusionOk="0">
                    <a:moveTo>
                      <a:pt x="0" y="10001"/>
                    </a:moveTo>
                    <a:lnTo>
                      <a:pt x="10454" y="0"/>
                    </a:lnTo>
                    <a:lnTo>
                      <a:pt x="47424" y="25527"/>
                    </a:lnTo>
                    <a:lnTo>
                      <a:pt x="45143" y="33052"/>
                    </a:lnTo>
                    <a:cubicBezTo>
                      <a:pt x="45143" y="33052"/>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1291;p27">
                <a:extLst>
                  <a:ext uri="{FF2B5EF4-FFF2-40B4-BE49-F238E27FC236}">
                    <a16:creationId xmlns:a16="http://schemas.microsoft.com/office/drawing/2014/main" id="{109F3D23-3201-4BD0-9CC3-9A100D845C33}"/>
                  </a:ext>
                </a:extLst>
              </p:cNvPr>
              <p:cNvSpPr/>
              <p:nvPr/>
            </p:nvSpPr>
            <p:spPr>
              <a:xfrm>
                <a:off x="4859557" y="3608355"/>
                <a:ext cx="58448" cy="38957"/>
              </a:xfrm>
              <a:custGeom>
                <a:avLst/>
                <a:gdLst/>
                <a:ahLst/>
                <a:cxnLst/>
                <a:rect l="l" t="t" r="r" b="b"/>
                <a:pathLst>
                  <a:path w="58448" h="38957" extrusionOk="0">
                    <a:moveTo>
                      <a:pt x="0" y="11144"/>
                    </a:moveTo>
                    <a:lnTo>
                      <a:pt x="48945" y="38958"/>
                    </a:lnTo>
                    <a:lnTo>
                      <a:pt x="58448" y="31718"/>
                    </a:lnTo>
                    <a:cubicBezTo>
                      <a:pt x="58448" y="31718"/>
                      <a:pt x="52366" y="24575"/>
                      <a:pt x="51891" y="23908"/>
                    </a:cubicBezTo>
                    <a:cubicBezTo>
                      <a:pt x="47632" y="18917"/>
                      <a:pt x="42632" y="14612"/>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1292;p27">
                <a:extLst>
                  <a:ext uri="{FF2B5EF4-FFF2-40B4-BE49-F238E27FC236}">
                    <a16:creationId xmlns:a16="http://schemas.microsoft.com/office/drawing/2014/main" id="{3E936B10-B9A8-4576-AAD8-5827460BB754}"/>
                  </a:ext>
                </a:extLst>
              </p:cNvPr>
              <p:cNvSpPr/>
              <p:nvPr/>
            </p:nvSpPr>
            <p:spPr>
              <a:xfrm>
                <a:off x="4913728" y="357749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1293;p27">
                <a:extLst>
                  <a:ext uri="{FF2B5EF4-FFF2-40B4-BE49-F238E27FC236}">
                    <a16:creationId xmlns:a16="http://schemas.microsoft.com/office/drawing/2014/main" id="{1919EF9C-FD86-40DE-BD4B-EFEA52092EDA}"/>
                  </a:ext>
                </a:extLst>
              </p:cNvPr>
              <p:cNvSpPr/>
              <p:nvPr/>
            </p:nvSpPr>
            <p:spPr>
              <a:xfrm>
                <a:off x="4791510" y="3572351"/>
                <a:ext cx="26135" cy="19526"/>
              </a:xfrm>
              <a:custGeom>
                <a:avLst/>
                <a:gdLst/>
                <a:ahLst/>
                <a:cxnLst/>
                <a:rect l="l" t="t" r="r" b="b"/>
                <a:pathLst>
                  <a:path w="26135" h="19526" extrusionOk="0">
                    <a:moveTo>
                      <a:pt x="0" y="17240"/>
                    </a:moveTo>
                    <a:lnTo>
                      <a:pt x="0" y="0"/>
                    </a:lnTo>
                    <a:lnTo>
                      <a:pt x="26135" y="2858"/>
                    </a:lnTo>
                    <a:lnTo>
                      <a:pt x="17677" y="19526"/>
                    </a:lnTo>
                    <a:lnTo>
                      <a:pt x="0"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1294;p27">
                <a:extLst>
                  <a:ext uri="{FF2B5EF4-FFF2-40B4-BE49-F238E27FC236}">
                    <a16:creationId xmlns:a16="http://schemas.microsoft.com/office/drawing/2014/main" id="{8E53BBBE-0321-4B89-BCD4-4266CDF0A0F9}"/>
                  </a:ext>
                </a:extLst>
              </p:cNvPr>
              <p:cNvSpPr/>
              <p:nvPr/>
            </p:nvSpPr>
            <p:spPr>
              <a:xfrm>
                <a:off x="4792460" y="3629977"/>
                <a:ext cx="29936" cy="30289"/>
              </a:xfrm>
              <a:custGeom>
                <a:avLst/>
                <a:gdLst/>
                <a:ahLst/>
                <a:cxnLst/>
                <a:rect l="l" t="t" r="r" b="b"/>
                <a:pathLst>
                  <a:path w="29936" h="30289" extrusionOk="0">
                    <a:moveTo>
                      <a:pt x="0" y="18097"/>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1295;p27">
                <a:extLst>
                  <a:ext uri="{FF2B5EF4-FFF2-40B4-BE49-F238E27FC236}">
                    <a16:creationId xmlns:a16="http://schemas.microsoft.com/office/drawing/2014/main" id="{4D3FFFD8-E50A-4F05-A35B-265A7A6E6EF3}"/>
                  </a:ext>
                </a:extLst>
              </p:cNvPr>
              <p:cNvSpPr/>
              <p:nvPr/>
            </p:nvSpPr>
            <p:spPr>
              <a:xfrm>
                <a:off x="4791985" y="3555587"/>
                <a:ext cx="294804" cy="184499"/>
              </a:xfrm>
              <a:custGeom>
                <a:avLst/>
                <a:gdLst/>
                <a:ahLst/>
                <a:cxnLst/>
                <a:rect l="l" t="t" r="r" b="b"/>
                <a:pathLst>
                  <a:path w="294804" h="184499" extrusionOk="0">
                    <a:moveTo>
                      <a:pt x="149304" y="29146"/>
                    </a:moveTo>
                    <a:cubicBezTo>
                      <a:pt x="145417" y="29185"/>
                      <a:pt x="141549" y="29508"/>
                      <a:pt x="137710" y="30099"/>
                    </a:cubicBezTo>
                    <a:cubicBezTo>
                      <a:pt x="132578" y="30861"/>
                      <a:pt x="126685" y="31909"/>
                      <a:pt x="120223" y="33242"/>
                    </a:cubicBezTo>
                    <a:cubicBezTo>
                      <a:pt x="113760" y="34576"/>
                      <a:pt x="107108" y="36385"/>
                      <a:pt x="100170" y="38481"/>
                    </a:cubicBezTo>
                    <a:cubicBezTo>
                      <a:pt x="93369" y="40481"/>
                      <a:pt x="86730" y="42996"/>
                      <a:pt x="80307" y="46006"/>
                    </a:cubicBezTo>
                    <a:lnTo>
                      <a:pt x="131152" y="75438"/>
                    </a:lnTo>
                    <a:lnTo>
                      <a:pt x="140656" y="72199"/>
                    </a:lnTo>
                    <a:cubicBezTo>
                      <a:pt x="153581" y="67913"/>
                      <a:pt x="165841" y="64198"/>
                      <a:pt x="177246" y="61246"/>
                    </a:cubicBezTo>
                    <a:cubicBezTo>
                      <a:pt x="187994" y="58321"/>
                      <a:pt x="199009" y="56502"/>
                      <a:pt x="210129" y="55816"/>
                    </a:cubicBezTo>
                    <a:cubicBezTo>
                      <a:pt x="220279" y="55121"/>
                      <a:pt x="230476" y="55797"/>
                      <a:pt x="240446" y="57817"/>
                    </a:cubicBezTo>
                    <a:cubicBezTo>
                      <a:pt x="250491" y="60065"/>
                      <a:pt x="260109" y="63893"/>
                      <a:pt x="268957" y="69151"/>
                    </a:cubicBezTo>
                    <a:cubicBezTo>
                      <a:pt x="277739" y="73542"/>
                      <a:pt x="285256" y="80096"/>
                      <a:pt x="290816" y="88201"/>
                    </a:cubicBezTo>
                    <a:cubicBezTo>
                      <a:pt x="294570" y="94107"/>
                      <a:pt x="295739" y="101308"/>
                      <a:pt x="294047" y="108109"/>
                    </a:cubicBezTo>
                    <a:cubicBezTo>
                      <a:pt x="291909" y="115595"/>
                      <a:pt x="287803" y="122377"/>
                      <a:pt x="282167" y="127730"/>
                    </a:cubicBezTo>
                    <a:cubicBezTo>
                      <a:pt x="275192" y="134760"/>
                      <a:pt x="267408" y="140932"/>
                      <a:pt x="258978" y="146113"/>
                    </a:cubicBezTo>
                    <a:lnTo>
                      <a:pt x="291291" y="165163"/>
                    </a:lnTo>
                    <a:lnTo>
                      <a:pt x="272854" y="175165"/>
                    </a:lnTo>
                    <a:lnTo>
                      <a:pt x="240256" y="156115"/>
                    </a:lnTo>
                    <a:cubicBezTo>
                      <a:pt x="224736" y="163821"/>
                      <a:pt x="208504" y="169974"/>
                      <a:pt x="191786" y="174498"/>
                    </a:cubicBezTo>
                    <a:cubicBezTo>
                      <a:pt x="174299" y="179337"/>
                      <a:pt x="156432" y="182689"/>
                      <a:pt x="138375" y="184499"/>
                    </a:cubicBezTo>
                    <a:lnTo>
                      <a:pt x="121363" y="153924"/>
                    </a:lnTo>
                    <a:cubicBezTo>
                      <a:pt x="126134" y="153800"/>
                      <a:pt x="130896" y="153419"/>
                      <a:pt x="135619" y="152781"/>
                    </a:cubicBezTo>
                    <a:cubicBezTo>
                      <a:pt x="142775" y="151962"/>
                      <a:pt x="149884" y="150752"/>
                      <a:pt x="156908" y="149162"/>
                    </a:cubicBezTo>
                    <a:cubicBezTo>
                      <a:pt x="164701" y="147447"/>
                      <a:pt x="172969" y="145351"/>
                      <a:pt x="181712" y="142780"/>
                    </a:cubicBezTo>
                    <a:cubicBezTo>
                      <a:pt x="190209" y="140227"/>
                      <a:pt x="198496" y="137046"/>
                      <a:pt x="206517" y="133255"/>
                    </a:cubicBezTo>
                    <a:lnTo>
                      <a:pt x="155957" y="104013"/>
                    </a:lnTo>
                    <a:lnTo>
                      <a:pt x="149400" y="106299"/>
                    </a:lnTo>
                    <a:lnTo>
                      <a:pt x="142462" y="108395"/>
                    </a:lnTo>
                    <a:cubicBezTo>
                      <a:pt x="129727" y="112585"/>
                      <a:pt x="118132" y="115919"/>
                      <a:pt x="107488" y="117920"/>
                    </a:cubicBezTo>
                    <a:cubicBezTo>
                      <a:pt x="97722" y="120196"/>
                      <a:pt x="87761" y="121539"/>
                      <a:pt x="77741" y="121920"/>
                    </a:cubicBezTo>
                    <a:cubicBezTo>
                      <a:pt x="68896" y="122234"/>
                      <a:pt x="60048" y="121406"/>
                      <a:pt x="51415" y="119443"/>
                    </a:cubicBezTo>
                    <a:cubicBezTo>
                      <a:pt x="42878" y="117500"/>
                      <a:pt x="34677" y="114290"/>
                      <a:pt x="27086" y="109918"/>
                    </a:cubicBezTo>
                    <a:cubicBezTo>
                      <a:pt x="19112" y="105680"/>
                      <a:pt x="12168" y="99727"/>
                      <a:pt x="6748" y="92488"/>
                    </a:cubicBezTo>
                    <a:cubicBezTo>
                      <a:pt x="2671" y="86792"/>
                      <a:pt x="660" y="79867"/>
                      <a:pt x="1045" y="72866"/>
                    </a:cubicBezTo>
                    <a:cubicBezTo>
                      <a:pt x="1790" y="65599"/>
                      <a:pt x="4704" y="58731"/>
                      <a:pt x="9409" y="53149"/>
                    </a:cubicBezTo>
                    <a:cubicBezTo>
                      <a:pt x="15245" y="45786"/>
                      <a:pt x="22168" y="39367"/>
                      <a:pt x="29937" y="34099"/>
                    </a:cubicBezTo>
                    <a:lnTo>
                      <a:pt x="0" y="16764"/>
                    </a:lnTo>
                    <a:lnTo>
                      <a:pt x="17202" y="6763"/>
                    </a:lnTo>
                    <a:lnTo>
                      <a:pt x="46854" y="23908"/>
                    </a:lnTo>
                    <a:cubicBezTo>
                      <a:pt x="60783" y="17031"/>
                      <a:pt x="75408" y="11668"/>
                      <a:pt x="90476" y="7906"/>
                    </a:cubicBezTo>
                    <a:cubicBezTo>
                      <a:pt x="104808" y="4220"/>
                      <a:pt x="119387" y="1581"/>
                      <a:pt x="134098" y="0"/>
                    </a:cubicBezTo>
                    <a:close/>
                    <a:moveTo>
                      <a:pt x="62725" y="82963"/>
                    </a:moveTo>
                    <a:cubicBezTo>
                      <a:pt x="69375" y="86792"/>
                      <a:pt x="77045" y="88449"/>
                      <a:pt x="84679" y="87725"/>
                    </a:cubicBezTo>
                    <a:cubicBezTo>
                      <a:pt x="95005" y="86563"/>
                      <a:pt x="105172" y="84258"/>
                      <a:pt x="114996" y="80867"/>
                    </a:cubicBezTo>
                    <a:lnTo>
                      <a:pt x="67477" y="53340"/>
                    </a:lnTo>
                    <a:cubicBezTo>
                      <a:pt x="49990" y="64389"/>
                      <a:pt x="48374" y="74295"/>
                      <a:pt x="62725" y="82963"/>
                    </a:cubicBezTo>
                    <a:close/>
                    <a:moveTo>
                      <a:pt x="229516" y="96869"/>
                    </a:moveTo>
                    <a:cubicBezTo>
                      <a:pt x="222256" y="92945"/>
                      <a:pt x="213930" y="91449"/>
                      <a:pt x="205757" y="92583"/>
                    </a:cubicBezTo>
                    <a:cubicBezTo>
                      <a:pt x="194485" y="94088"/>
                      <a:pt x="183357" y="96545"/>
                      <a:pt x="172494" y="99917"/>
                    </a:cubicBezTo>
                    <a:lnTo>
                      <a:pt x="220013" y="127254"/>
                    </a:lnTo>
                    <a:cubicBezTo>
                      <a:pt x="239971" y="114586"/>
                      <a:pt x="243202" y="104394"/>
                      <a:pt x="229516" y="96488"/>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 name="Google Shape;1296;p27">
              <a:extLst>
                <a:ext uri="{FF2B5EF4-FFF2-40B4-BE49-F238E27FC236}">
                  <a16:creationId xmlns:a16="http://schemas.microsoft.com/office/drawing/2014/main" id="{DBF5FD27-1E5B-4A06-A803-5732F90EDEAE}"/>
                </a:ext>
              </a:extLst>
            </p:cNvPr>
            <p:cNvSpPr/>
            <p:nvPr/>
          </p:nvSpPr>
          <p:spPr>
            <a:xfrm>
              <a:off x="6516715" y="4099132"/>
              <a:ext cx="707700" cy="40955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297;p27">
              <a:extLst>
                <a:ext uri="{FF2B5EF4-FFF2-40B4-BE49-F238E27FC236}">
                  <a16:creationId xmlns:a16="http://schemas.microsoft.com/office/drawing/2014/main" id="{7757FCDA-C8FC-4EF2-BBD9-20FCB54A7BF2}"/>
                </a:ext>
              </a:extLst>
            </p:cNvPr>
            <p:cNvSpPr/>
            <p:nvPr/>
          </p:nvSpPr>
          <p:spPr>
            <a:xfrm>
              <a:off x="7452934" y="3583570"/>
              <a:ext cx="707700" cy="40955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298;p27">
              <a:extLst>
                <a:ext uri="{FF2B5EF4-FFF2-40B4-BE49-F238E27FC236}">
                  <a16:creationId xmlns:a16="http://schemas.microsoft.com/office/drawing/2014/main" id="{609D8784-14A0-436D-BE4E-37A487D420F9}"/>
                </a:ext>
              </a:extLst>
            </p:cNvPr>
            <p:cNvSpPr/>
            <p:nvPr/>
          </p:nvSpPr>
          <p:spPr>
            <a:xfrm>
              <a:off x="6506366" y="3110258"/>
              <a:ext cx="707700" cy="40955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299;p27">
              <a:extLst>
                <a:ext uri="{FF2B5EF4-FFF2-40B4-BE49-F238E27FC236}">
                  <a16:creationId xmlns:a16="http://schemas.microsoft.com/office/drawing/2014/main" id="{85ED864F-87A6-4DAD-B649-8F535CA9C9AC}"/>
                </a:ext>
              </a:extLst>
            </p:cNvPr>
            <p:cNvSpPr/>
            <p:nvPr/>
          </p:nvSpPr>
          <p:spPr>
            <a:xfrm>
              <a:off x="5233951" y="4166704"/>
              <a:ext cx="707700" cy="40955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300;p27">
              <a:extLst>
                <a:ext uri="{FF2B5EF4-FFF2-40B4-BE49-F238E27FC236}">
                  <a16:creationId xmlns:a16="http://schemas.microsoft.com/office/drawing/2014/main" id="{800E1230-BFD8-4CC3-A273-82744A87BB3A}"/>
                </a:ext>
              </a:extLst>
            </p:cNvPr>
            <p:cNvSpPr/>
            <p:nvPr/>
          </p:nvSpPr>
          <p:spPr>
            <a:xfrm>
              <a:off x="7899242" y="4227031"/>
              <a:ext cx="707700" cy="40955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 name="Google Shape;1301;p27">
              <a:extLst>
                <a:ext uri="{FF2B5EF4-FFF2-40B4-BE49-F238E27FC236}">
                  <a16:creationId xmlns:a16="http://schemas.microsoft.com/office/drawing/2014/main" id="{110046DD-66BC-422E-B3DB-39F5A1FB08F9}"/>
                </a:ext>
              </a:extLst>
            </p:cNvPr>
            <p:cNvGrpSpPr/>
            <p:nvPr/>
          </p:nvGrpSpPr>
          <p:grpSpPr>
            <a:xfrm>
              <a:off x="6538403" y="2980910"/>
              <a:ext cx="707700" cy="497335"/>
              <a:chOff x="5591539" y="3742467"/>
              <a:chExt cx="883852" cy="621125"/>
            </a:xfrm>
          </p:grpSpPr>
          <p:sp>
            <p:nvSpPr>
              <p:cNvPr id="400" name="Google Shape;1302;p27">
                <a:extLst>
                  <a:ext uri="{FF2B5EF4-FFF2-40B4-BE49-F238E27FC236}">
                    <a16:creationId xmlns:a16="http://schemas.microsoft.com/office/drawing/2014/main" id="{60176A56-09F1-4277-A93C-8D6C60A6B0DA}"/>
                  </a:ext>
                </a:extLst>
              </p:cNvPr>
              <p:cNvSpPr/>
              <p:nvPr/>
            </p:nvSpPr>
            <p:spPr>
              <a:xfrm>
                <a:off x="5591539" y="385210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1303;p27">
                <a:extLst>
                  <a:ext uri="{FF2B5EF4-FFF2-40B4-BE49-F238E27FC236}">
                    <a16:creationId xmlns:a16="http://schemas.microsoft.com/office/drawing/2014/main" id="{DA5E3492-658A-4FBB-B059-C1C04934C7E6}"/>
                  </a:ext>
                </a:extLst>
              </p:cNvPr>
              <p:cNvSpPr/>
              <p:nvPr/>
            </p:nvSpPr>
            <p:spPr>
              <a:xfrm>
                <a:off x="5591633" y="3995166"/>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1304;p27">
                <a:extLst>
                  <a:ext uri="{FF2B5EF4-FFF2-40B4-BE49-F238E27FC236}">
                    <a16:creationId xmlns:a16="http://schemas.microsoft.com/office/drawing/2014/main" id="{2ADE0EE8-A8C9-41F6-9F53-DDFCB0607F00}"/>
                  </a:ext>
                </a:extLst>
              </p:cNvPr>
              <p:cNvSpPr/>
              <p:nvPr/>
            </p:nvSpPr>
            <p:spPr>
              <a:xfrm>
                <a:off x="6408864" y="399821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1305;p27">
                <a:extLst>
                  <a:ext uri="{FF2B5EF4-FFF2-40B4-BE49-F238E27FC236}">
                    <a16:creationId xmlns:a16="http://schemas.microsoft.com/office/drawing/2014/main" id="{2724F0A9-ED07-4380-AEF6-132A868BCAA8}"/>
                  </a:ext>
                </a:extLst>
              </p:cNvPr>
              <p:cNvSpPr/>
              <p:nvPr/>
            </p:nvSpPr>
            <p:spPr>
              <a:xfrm>
                <a:off x="5591539" y="374246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1306;p27">
                <a:extLst>
                  <a:ext uri="{FF2B5EF4-FFF2-40B4-BE49-F238E27FC236}">
                    <a16:creationId xmlns:a16="http://schemas.microsoft.com/office/drawing/2014/main" id="{4BBCFDC4-7901-4447-BC68-CBE27DB19BC9}"/>
                  </a:ext>
                </a:extLst>
              </p:cNvPr>
              <p:cNvSpPr/>
              <p:nvPr/>
            </p:nvSpPr>
            <p:spPr>
              <a:xfrm>
                <a:off x="5717159" y="3812071"/>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1"/>
                      <a:pt x="92587" y="53650"/>
                    </a:cubicBezTo>
                    <a:cubicBezTo>
                      <a:pt x="216136" y="-17883"/>
                      <a:pt x="416476" y="-17883"/>
                      <a:pt x="540025" y="53650"/>
                    </a:cubicBezTo>
                    <a:cubicBezTo>
                      <a:pt x="606646" y="92131"/>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1307;p27">
                <a:extLst>
                  <a:ext uri="{FF2B5EF4-FFF2-40B4-BE49-F238E27FC236}">
                    <a16:creationId xmlns:a16="http://schemas.microsoft.com/office/drawing/2014/main" id="{469985BE-8083-4242-8267-B8186D1FACFD}"/>
                  </a:ext>
                </a:extLst>
              </p:cNvPr>
              <p:cNvSpPr/>
              <p:nvPr/>
            </p:nvSpPr>
            <p:spPr>
              <a:xfrm>
                <a:off x="5717749" y="3833979"/>
                <a:ext cx="631526" cy="344209"/>
              </a:xfrm>
              <a:custGeom>
                <a:avLst/>
                <a:gdLst/>
                <a:ahLst/>
                <a:cxnLst/>
                <a:rect l="l" t="t" r="r" b="b"/>
                <a:pathLst>
                  <a:path w="631526" h="344209" extrusionOk="0">
                    <a:moveTo>
                      <a:pt x="631527" y="172140"/>
                    </a:moveTo>
                    <a:cubicBezTo>
                      <a:pt x="626965" y="215193"/>
                      <a:pt x="596363" y="257865"/>
                      <a:pt x="539435" y="290631"/>
                    </a:cubicBezTo>
                    <a:cubicBezTo>
                      <a:pt x="415886" y="362069"/>
                      <a:pt x="215546" y="362069"/>
                      <a:pt x="91997" y="290631"/>
                    </a:cubicBezTo>
                    <a:cubicBezTo>
                      <a:pt x="34974" y="257675"/>
                      <a:pt x="4372" y="215193"/>
                      <a:pt x="0" y="172140"/>
                    </a:cubicBezTo>
                    <a:cubicBezTo>
                      <a:pt x="4372" y="129088"/>
                      <a:pt x="35069" y="86415"/>
                      <a:pt x="91997" y="53649"/>
                    </a:cubicBezTo>
                    <a:cubicBezTo>
                      <a:pt x="215546" y="-17883"/>
                      <a:pt x="415886" y="-17883"/>
                      <a:pt x="539435" y="53649"/>
                    </a:cubicBezTo>
                    <a:cubicBezTo>
                      <a:pt x="596363" y="86701"/>
                      <a:pt x="626965" y="129088"/>
                      <a:pt x="631527"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1308;p27">
                <a:extLst>
                  <a:ext uri="{FF2B5EF4-FFF2-40B4-BE49-F238E27FC236}">
                    <a16:creationId xmlns:a16="http://schemas.microsoft.com/office/drawing/2014/main" id="{F07C9550-2888-434B-B602-696810EF07E2}"/>
                  </a:ext>
                </a:extLst>
              </p:cNvPr>
              <p:cNvSpPr/>
              <p:nvPr/>
            </p:nvSpPr>
            <p:spPr>
              <a:xfrm>
                <a:off x="5879313" y="3916870"/>
                <a:ext cx="294875" cy="185070"/>
              </a:xfrm>
              <a:custGeom>
                <a:avLst/>
                <a:gdLst/>
                <a:ahLst/>
                <a:cxnLst/>
                <a:rect l="l" t="t" r="r" b="b"/>
                <a:pathLst>
                  <a:path w="294875" h="185070" extrusionOk="0">
                    <a:moveTo>
                      <a:pt x="149495" y="29337"/>
                    </a:moveTo>
                    <a:cubicBezTo>
                      <a:pt x="145608" y="29328"/>
                      <a:pt x="141730" y="29642"/>
                      <a:pt x="137900" y="30289"/>
                    </a:cubicBezTo>
                    <a:cubicBezTo>
                      <a:pt x="132673" y="31052"/>
                      <a:pt x="126876" y="32099"/>
                      <a:pt x="120413" y="33433"/>
                    </a:cubicBezTo>
                    <a:cubicBezTo>
                      <a:pt x="113950" y="34766"/>
                      <a:pt x="107298" y="36576"/>
                      <a:pt x="100265" y="38576"/>
                    </a:cubicBezTo>
                    <a:cubicBezTo>
                      <a:pt x="93517" y="40672"/>
                      <a:pt x="86912" y="43215"/>
                      <a:pt x="80497" y="46196"/>
                    </a:cubicBezTo>
                    <a:lnTo>
                      <a:pt x="131247" y="75629"/>
                    </a:lnTo>
                    <a:lnTo>
                      <a:pt x="140751" y="72390"/>
                    </a:lnTo>
                    <a:cubicBezTo>
                      <a:pt x="153676" y="68104"/>
                      <a:pt x="165841" y="64389"/>
                      <a:pt x="177341" y="61436"/>
                    </a:cubicBezTo>
                    <a:cubicBezTo>
                      <a:pt x="188099" y="58522"/>
                      <a:pt x="199114" y="56674"/>
                      <a:pt x="210224" y="55912"/>
                    </a:cubicBezTo>
                    <a:cubicBezTo>
                      <a:pt x="220374" y="55302"/>
                      <a:pt x="230571" y="56007"/>
                      <a:pt x="240541" y="58007"/>
                    </a:cubicBezTo>
                    <a:cubicBezTo>
                      <a:pt x="250586" y="60227"/>
                      <a:pt x="260214" y="64056"/>
                      <a:pt x="269052" y="69342"/>
                    </a:cubicBezTo>
                    <a:cubicBezTo>
                      <a:pt x="277853" y="73705"/>
                      <a:pt x="285380" y="80267"/>
                      <a:pt x="290911" y="88392"/>
                    </a:cubicBezTo>
                    <a:cubicBezTo>
                      <a:pt x="294627" y="94317"/>
                      <a:pt x="295796" y="101498"/>
                      <a:pt x="294142" y="108299"/>
                    </a:cubicBezTo>
                    <a:cubicBezTo>
                      <a:pt x="291985" y="115776"/>
                      <a:pt x="287889" y="122549"/>
                      <a:pt x="282262" y="127921"/>
                    </a:cubicBezTo>
                    <a:cubicBezTo>
                      <a:pt x="275420" y="134998"/>
                      <a:pt x="267760" y="141227"/>
                      <a:pt x="259453" y="146495"/>
                    </a:cubicBezTo>
                    <a:lnTo>
                      <a:pt x="291766" y="165545"/>
                    </a:lnTo>
                    <a:lnTo>
                      <a:pt x="274089" y="175736"/>
                    </a:lnTo>
                    <a:lnTo>
                      <a:pt x="241491" y="156686"/>
                    </a:lnTo>
                    <a:cubicBezTo>
                      <a:pt x="225972" y="164392"/>
                      <a:pt x="209739" y="170545"/>
                      <a:pt x="193022" y="175070"/>
                    </a:cubicBezTo>
                    <a:cubicBezTo>
                      <a:pt x="175535" y="179908"/>
                      <a:pt x="157668" y="183252"/>
                      <a:pt x="139611" y="185071"/>
                    </a:cubicBezTo>
                    <a:lnTo>
                      <a:pt x="122599" y="154496"/>
                    </a:lnTo>
                    <a:cubicBezTo>
                      <a:pt x="127332" y="154372"/>
                      <a:pt x="132065" y="153991"/>
                      <a:pt x="136759" y="153353"/>
                    </a:cubicBezTo>
                    <a:cubicBezTo>
                      <a:pt x="143127" y="152590"/>
                      <a:pt x="150255" y="151447"/>
                      <a:pt x="158143" y="149733"/>
                    </a:cubicBezTo>
                    <a:cubicBezTo>
                      <a:pt x="166031" y="148019"/>
                      <a:pt x="174204" y="145923"/>
                      <a:pt x="182948" y="143351"/>
                    </a:cubicBezTo>
                    <a:cubicBezTo>
                      <a:pt x="191435" y="140779"/>
                      <a:pt x="199722" y="137598"/>
                      <a:pt x="207753" y="133826"/>
                    </a:cubicBezTo>
                    <a:lnTo>
                      <a:pt x="157193" y="104585"/>
                    </a:lnTo>
                    <a:lnTo>
                      <a:pt x="150635" y="106871"/>
                    </a:lnTo>
                    <a:lnTo>
                      <a:pt x="143697" y="108966"/>
                    </a:lnTo>
                    <a:cubicBezTo>
                      <a:pt x="130962" y="113157"/>
                      <a:pt x="119368" y="116491"/>
                      <a:pt x="108723" y="118491"/>
                    </a:cubicBezTo>
                    <a:cubicBezTo>
                      <a:pt x="98953" y="120767"/>
                      <a:pt x="88993" y="122101"/>
                      <a:pt x="78976" y="122491"/>
                    </a:cubicBezTo>
                    <a:cubicBezTo>
                      <a:pt x="70128" y="122758"/>
                      <a:pt x="61290" y="121929"/>
                      <a:pt x="52651" y="120015"/>
                    </a:cubicBezTo>
                    <a:cubicBezTo>
                      <a:pt x="44117" y="118043"/>
                      <a:pt x="35924" y="114833"/>
                      <a:pt x="28321" y="110490"/>
                    </a:cubicBezTo>
                    <a:cubicBezTo>
                      <a:pt x="19958" y="106137"/>
                      <a:pt x="12707" y="99908"/>
                      <a:pt x="7128" y="92297"/>
                    </a:cubicBezTo>
                    <a:cubicBezTo>
                      <a:pt x="3070" y="86592"/>
                      <a:pt x="1055" y="79677"/>
                      <a:pt x="1426" y="72676"/>
                    </a:cubicBezTo>
                    <a:cubicBezTo>
                      <a:pt x="2167" y="65380"/>
                      <a:pt x="5085" y="58474"/>
                      <a:pt x="9789" y="52864"/>
                    </a:cubicBezTo>
                    <a:cubicBezTo>
                      <a:pt x="15596" y="45482"/>
                      <a:pt x="22524" y="39053"/>
                      <a:pt x="30317" y="33814"/>
                    </a:cubicBezTo>
                    <a:lnTo>
                      <a:pt x="0" y="16954"/>
                    </a:lnTo>
                    <a:lnTo>
                      <a:pt x="17582" y="6763"/>
                    </a:lnTo>
                    <a:lnTo>
                      <a:pt x="47329" y="23908"/>
                    </a:lnTo>
                    <a:cubicBezTo>
                      <a:pt x="61214" y="17002"/>
                      <a:pt x="75812" y="11639"/>
                      <a:pt x="90856" y="7906"/>
                    </a:cubicBezTo>
                    <a:cubicBezTo>
                      <a:pt x="105188" y="4239"/>
                      <a:pt x="119767" y="1591"/>
                      <a:pt x="134479" y="0"/>
                    </a:cubicBezTo>
                    <a:close/>
                    <a:moveTo>
                      <a:pt x="63105" y="82772"/>
                    </a:moveTo>
                    <a:cubicBezTo>
                      <a:pt x="69786" y="86601"/>
                      <a:pt x="77494" y="88259"/>
                      <a:pt x="85154" y="87535"/>
                    </a:cubicBezTo>
                    <a:cubicBezTo>
                      <a:pt x="95475" y="86325"/>
                      <a:pt x="105635" y="84029"/>
                      <a:pt x="115471" y="80677"/>
                    </a:cubicBezTo>
                    <a:lnTo>
                      <a:pt x="67952" y="53149"/>
                    </a:lnTo>
                    <a:cubicBezTo>
                      <a:pt x="50370" y="64579"/>
                      <a:pt x="48849" y="74104"/>
                      <a:pt x="63105" y="82772"/>
                    </a:cubicBezTo>
                    <a:close/>
                    <a:moveTo>
                      <a:pt x="229992" y="96679"/>
                    </a:moveTo>
                    <a:cubicBezTo>
                      <a:pt x="222750" y="92697"/>
                      <a:pt x="214405" y="91192"/>
                      <a:pt x="206232" y="92393"/>
                    </a:cubicBezTo>
                    <a:cubicBezTo>
                      <a:pt x="194961" y="93897"/>
                      <a:pt x="183832" y="96355"/>
                      <a:pt x="172969" y="99727"/>
                    </a:cubicBezTo>
                    <a:lnTo>
                      <a:pt x="220488" y="127063"/>
                    </a:lnTo>
                    <a:cubicBezTo>
                      <a:pt x="240446" y="114776"/>
                      <a:pt x="243677" y="104585"/>
                      <a:pt x="22999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1309;p27">
                <a:extLst>
                  <a:ext uri="{FF2B5EF4-FFF2-40B4-BE49-F238E27FC236}">
                    <a16:creationId xmlns:a16="http://schemas.microsoft.com/office/drawing/2014/main" id="{4276F485-4C80-4F89-A95E-E2A7A4ACC54C}"/>
                  </a:ext>
                </a:extLst>
              </p:cNvPr>
              <p:cNvSpPr/>
              <p:nvPr/>
            </p:nvSpPr>
            <p:spPr>
              <a:xfrm>
                <a:off x="6001532" y="4053935"/>
                <a:ext cx="19007" cy="25527"/>
              </a:xfrm>
              <a:custGeom>
                <a:avLst/>
                <a:gdLst/>
                <a:ahLst/>
                <a:cxnLst/>
                <a:rect l="l" t="t" r="r" b="b"/>
                <a:pathLst>
                  <a:path w="19007" h="25527" extrusionOk="0">
                    <a:moveTo>
                      <a:pt x="0" y="17241"/>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1310;p27">
                <a:extLst>
                  <a:ext uri="{FF2B5EF4-FFF2-40B4-BE49-F238E27FC236}">
                    <a16:creationId xmlns:a16="http://schemas.microsoft.com/office/drawing/2014/main" id="{93F42982-7B08-4990-8F7F-8594D42C18C7}"/>
                  </a:ext>
                </a:extLst>
              </p:cNvPr>
              <p:cNvSpPr/>
              <p:nvPr/>
            </p:nvSpPr>
            <p:spPr>
              <a:xfrm>
                <a:off x="6128693" y="4064889"/>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1311;p27">
                <a:extLst>
                  <a:ext uri="{FF2B5EF4-FFF2-40B4-BE49-F238E27FC236}">
                    <a16:creationId xmlns:a16="http://schemas.microsoft.com/office/drawing/2014/main" id="{E871D81C-CD95-4065-8F7D-AFA0A22DEFF3}"/>
                  </a:ext>
                </a:extLst>
              </p:cNvPr>
              <p:cNvSpPr/>
              <p:nvPr/>
            </p:nvSpPr>
            <p:spPr>
              <a:xfrm>
                <a:off x="6142758" y="400164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1312;p27">
                <a:extLst>
                  <a:ext uri="{FF2B5EF4-FFF2-40B4-BE49-F238E27FC236}">
                    <a16:creationId xmlns:a16="http://schemas.microsoft.com/office/drawing/2014/main" id="{06178056-6E55-40CC-B93E-D8D913D93761}"/>
                  </a:ext>
                </a:extLst>
              </p:cNvPr>
              <p:cNvSpPr/>
              <p:nvPr/>
            </p:nvSpPr>
            <p:spPr>
              <a:xfrm>
                <a:off x="6043729" y="4008024"/>
                <a:ext cx="47328" cy="33146"/>
              </a:xfrm>
              <a:custGeom>
                <a:avLst/>
                <a:gdLst/>
                <a:ahLst/>
                <a:cxnLst/>
                <a:rect l="l" t="t" r="r" b="b"/>
                <a:pathLst>
                  <a:path w="47328" h="33146"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1313;p27">
                <a:extLst>
                  <a:ext uri="{FF2B5EF4-FFF2-40B4-BE49-F238E27FC236}">
                    <a16:creationId xmlns:a16="http://schemas.microsoft.com/office/drawing/2014/main" id="{A7699B02-AEC6-4767-B797-3F0DFE2BC28B}"/>
                  </a:ext>
                </a:extLst>
              </p:cNvPr>
              <p:cNvSpPr/>
              <p:nvPr/>
            </p:nvSpPr>
            <p:spPr>
              <a:xfrm>
                <a:off x="5947360" y="3952875"/>
                <a:ext cx="58923" cy="38957"/>
              </a:xfrm>
              <a:custGeom>
                <a:avLst/>
                <a:gdLst/>
                <a:ahLst/>
                <a:cxnLst/>
                <a:rect l="l" t="t" r="r" b="b"/>
                <a:pathLst>
                  <a:path w="58923" h="38957" extrusionOk="0">
                    <a:moveTo>
                      <a:pt x="0" y="11049"/>
                    </a:moveTo>
                    <a:lnTo>
                      <a:pt x="48944" y="38957"/>
                    </a:lnTo>
                    <a:lnTo>
                      <a:pt x="58923" y="31623"/>
                    </a:lnTo>
                    <a:cubicBezTo>
                      <a:pt x="58923" y="31623"/>
                      <a:pt x="52841" y="24574"/>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1314;p27">
                <a:extLst>
                  <a:ext uri="{FF2B5EF4-FFF2-40B4-BE49-F238E27FC236}">
                    <a16:creationId xmlns:a16="http://schemas.microsoft.com/office/drawing/2014/main" id="{D6B942DD-BBD0-4713-A831-662A230532EB}"/>
                  </a:ext>
                </a:extLst>
              </p:cNvPr>
              <p:cNvSpPr/>
              <p:nvPr/>
            </p:nvSpPr>
            <p:spPr>
              <a:xfrm>
                <a:off x="6001532" y="3921728"/>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1315;p27">
                <a:extLst>
                  <a:ext uri="{FF2B5EF4-FFF2-40B4-BE49-F238E27FC236}">
                    <a16:creationId xmlns:a16="http://schemas.microsoft.com/office/drawing/2014/main" id="{8425AB8A-BC69-4392-AFCA-4299AA82744B}"/>
                  </a:ext>
                </a:extLst>
              </p:cNvPr>
              <p:cNvSpPr/>
              <p:nvPr/>
            </p:nvSpPr>
            <p:spPr>
              <a:xfrm>
                <a:off x="5879313" y="391668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1316;p27">
                <a:extLst>
                  <a:ext uri="{FF2B5EF4-FFF2-40B4-BE49-F238E27FC236}">
                    <a16:creationId xmlns:a16="http://schemas.microsoft.com/office/drawing/2014/main" id="{90C4ADE3-BB1C-484D-89D1-2EDDD475A554}"/>
                  </a:ext>
                </a:extLst>
              </p:cNvPr>
              <p:cNvSpPr/>
              <p:nvPr/>
            </p:nvSpPr>
            <p:spPr>
              <a:xfrm>
                <a:off x="5880264" y="3974210"/>
                <a:ext cx="30412" cy="30289"/>
              </a:xfrm>
              <a:custGeom>
                <a:avLst/>
                <a:gdLst/>
                <a:ahLst/>
                <a:cxnLst/>
                <a:rect l="l" t="t" r="r" b="b"/>
                <a:pathLst>
                  <a:path w="30412" h="30289" extrusionOk="0">
                    <a:moveTo>
                      <a:pt x="0" y="17907"/>
                    </a:moveTo>
                    <a:lnTo>
                      <a:pt x="0" y="0"/>
                    </a:lnTo>
                    <a:lnTo>
                      <a:pt x="30412" y="0"/>
                    </a:lnTo>
                    <a:lnTo>
                      <a:pt x="23094"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1317;p27">
                <a:extLst>
                  <a:ext uri="{FF2B5EF4-FFF2-40B4-BE49-F238E27FC236}">
                    <a16:creationId xmlns:a16="http://schemas.microsoft.com/office/drawing/2014/main" id="{17457EA4-8FF1-4B25-9701-90FEF1A45F8C}"/>
                  </a:ext>
                </a:extLst>
              </p:cNvPr>
              <p:cNvSpPr/>
              <p:nvPr/>
            </p:nvSpPr>
            <p:spPr>
              <a:xfrm>
                <a:off x="5879313" y="3898868"/>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957"/>
                      <a:pt x="120413" y="34290"/>
                    </a:cubicBezTo>
                    <a:cubicBezTo>
                      <a:pt x="113950" y="35624"/>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60"/>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64" y="180365"/>
                      <a:pt x="157297" y="183737"/>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442"/>
                    </a:cubicBezTo>
                    <a:lnTo>
                      <a:pt x="143317" y="109538"/>
                    </a:lnTo>
                    <a:cubicBezTo>
                      <a:pt x="130582" y="113729"/>
                      <a:pt x="118987" y="116967"/>
                      <a:pt x="108343" y="119063"/>
                    </a:cubicBezTo>
                    <a:cubicBezTo>
                      <a:pt x="98573" y="121339"/>
                      <a:pt x="88613" y="122673"/>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75"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9"/>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534"/>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 name="Google Shape;1318;p27">
              <a:extLst>
                <a:ext uri="{FF2B5EF4-FFF2-40B4-BE49-F238E27FC236}">
                  <a16:creationId xmlns:a16="http://schemas.microsoft.com/office/drawing/2014/main" id="{89EE4763-5B9C-4DA8-8374-9C4E62004D6F}"/>
                </a:ext>
              </a:extLst>
            </p:cNvPr>
            <p:cNvGrpSpPr/>
            <p:nvPr/>
          </p:nvGrpSpPr>
          <p:grpSpPr>
            <a:xfrm>
              <a:off x="6538403" y="2866053"/>
              <a:ext cx="707700" cy="497258"/>
              <a:chOff x="5591539" y="3599021"/>
              <a:chExt cx="883852" cy="621029"/>
            </a:xfrm>
          </p:grpSpPr>
          <p:sp>
            <p:nvSpPr>
              <p:cNvPr id="384" name="Google Shape;1319;p27">
                <a:extLst>
                  <a:ext uri="{FF2B5EF4-FFF2-40B4-BE49-F238E27FC236}">
                    <a16:creationId xmlns:a16="http://schemas.microsoft.com/office/drawing/2014/main" id="{DCAAB82F-51EA-40F6-908D-48CB34B568E5}"/>
                  </a:ext>
                </a:extLst>
              </p:cNvPr>
              <p:cNvSpPr/>
              <p:nvPr/>
            </p:nvSpPr>
            <p:spPr>
              <a:xfrm>
                <a:off x="5591539" y="370855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1320;p27">
                <a:extLst>
                  <a:ext uri="{FF2B5EF4-FFF2-40B4-BE49-F238E27FC236}">
                    <a16:creationId xmlns:a16="http://schemas.microsoft.com/office/drawing/2014/main" id="{2D3A4C75-EFAC-4D60-A9C9-4A3B3D484DCA}"/>
                  </a:ext>
                </a:extLst>
              </p:cNvPr>
              <p:cNvSpPr/>
              <p:nvPr/>
            </p:nvSpPr>
            <p:spPr>
              <a:xfrm>
                <a:off x="5591633" y="3851719"/>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1321;p27">
                <a:extLst>
                  <a:ext uri="{FF2B5EF4-FFF2-40B4-BE49-F238E27FC236}">
                    <a16:creationId xmlns:a16="http://schemas.microsoft.com/office/drawing/2014/main" id="{B3285EEC-72EF-467C-B75D-30A5FBE3D1E3}"/>
                  </a:ext>
                </a:extLst>
              </p:cNvPr>
              <p:cNvSpPr/>
              <p:nvPr/>
            </p:nvSpPr>
            <p:spPr>
              <a:xfrm>
                <a:off x="6408864" y="3854767"/>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1322;p27">
                <a:extLst>
                  <a:ext uri="{FF2B5EF4-FFF2-40B4-BE49-F238E27FC236}">
                    <a16:creationId xmlns:a16="http://schemas.microsoft.com/office/drawing/2014/main" id="{44567D9B-6348-433C-9F9E-FD0714D6CD5F}"/>
                  </a:ext>
                </a:extLst>
              </p:cNvPr>
              <p:cNvSpPr/>
              <p:nvPr/>
            </p:nvSpPr>
            <p:spPr>
              <a:xfrm>
                <a:off x="5591539" y="3599021"/>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1323;p27">
                <a:extLst>
                  <a:ext uri="{FF2B5EF4-FFF2-40B4-BE49-F238E27FC236}">
                    <a16:creationId xmlns:a16="http://schemas.microsoft.com/office/drawing/2014/main" id="{3A4C3966-3E52-4D4B-8E2E-5642DB06FAF3}"/>
                  </a:ext>
                </a:extLst>
              </p:cNvPr>
              <p:cNvSpPr/>
              <p:nvPr/>
            </p:nvSpPr>
            <p:spPr>
              <a:xfrm>
                <a:off x="5717159" y="3668625"/>
                <a:ext cx="632686" cy="366117"/>
              </a:xfrm>
              <a:custGeom>
                <a:avLst/>
                <a:gdLst/>
                <a:ahLst/>
                <a:cxnLst/>
                <a:rect l="l" t="t" r="r" b="b"/>
                <a:pathLst>
                  <a:path w="632686" h="366117" extrusionOk="0">
                    <a:moveTo>
                      <a:pt x="632116" y="194048"/>
                    </a:moveTo>
                    <a:cubicBezTo>
                      <a:pt x="627555" y="237101"/>
                      <a:pt x="596952" y="279773"/>
                      <a:pt x="540025" y="312539"/>
                    </a:cubicBezTo>
                    <a:cubicBezTo>
                      <a:pt x="416476" y="383977"/>
                      <a:pt x="216136" y="383977"/>
                      <a:pt x="92587" y="312539"/>
                    </a:cubicBezTo>
                    <a:cubicBezTo>
                      <a:pt x="35564" y="279583"/>
                      <a:pt x="4962" y="237101"/>
                      <a:pt x="590" y="194048"/>
                    </a:cubicBezTo>
                    <a:cubicBezTo>
                      <a:pt x="-4732" y="143661"/>
                      <a:pt x="25965" y="92130"/>
                      <a:pt x="92587" y="53650"/>
                    </a:cubicBezTo>
                    <a:cubicBezTo>
                      <a:pt x="216136" y="-17883"/>
                      <a:pt x="416476" y="-17883"/>
                      <a:pt x="540025" y="53650"/>
                    </a:cubicBezTo>
                    <a:cubicBezTo>
                      <a:pt x="606646" y="92130"/>
                      <a:pt x="637344"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1324;p27">
                <a:extLst>
                  <a:ext uri="{FF2B5EF4-FFF2-40B4-BE49-F238E27FC236}">
                    <a16:creationId xmlns:a16="http://schemas.microsoft.com/office/drawing/2014/main" id="{D1B1794E-994C-4F42-81F5-0A3A43643F98}"/>
                  </a:ext>
                </a:extLst>
              </p:cNvPr>
              <p:cNvSpPr/>
              <p:nvPr/>
            </p:nvSpPr>
            <p:spPr>
              <a:xfrm>
                <a:off x="5717749" y="3690532"/>
                <a:ext cx="631526" cy="344209"/>
              </a:xfrm>
              <a:custGeom>
                <a:avLst/>
                <a:gdLst/>
                <a:ahLst/>
                <a:cxnLst/>
                <a:rect l="l" t="t" r="r" b="b"/>
                <a:pathLst>
                  <a:path w="631526" h="344209" extrusionOk="0">
                    <a:moveTo>
                      <a:pt x="631527" y="172141"/>
                    </a:moveTo>
                    <a:cubicBezTo>
                      <a:pt x="626965" y="215194"/>
                      <a:pt x="596363" y="257866"/>
                      <a:pt x="539435" y="290632"/>
                    </a:cubicBezTo>
                    <a:cubicBezTo>
                      <a:pt x="415886" y="362069"/>
                      <a:pt x="215546" y="362069"/>
                      <a:pt x="91997" y="290632"/>
                    </a:cubicBezTo>
                    <a:cubicBezTo>
                      <a:pt x="34974" y="257675"/>
                      <a:pt x="4372" y="215194"/>
                      <a:pt x="0" y="172141"/>
                    </a:cubicBezTo>
                    <a:cubicBezTo>
                      <a:pt x="4372" y="129088"/>
                      <a:pt x="35069" y="86416"/>
                      <a:pt x="91997" y="53650"/>
                    </a:cubicBezTo>
                    <a:cubicBezTo>
                      <a:pt x="215546" y="-17883"/>
                      <a:pt x="415886" y="-17883"/>
                      <a:pt x="539435" y="53650"/>
                    </a:cubicBezTo>
                    <a:cubicBezTo>
                      <a:pt x="596363" y="86701"/>
                      <a:pt x="626965" y="128992"/>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1325;p27">
                <a:extLst>
                  <a:ext uri="{FF2B5EF4-FFF2-40B4-BE49-F238E27FC236}">
                    <a16:creationId xmlns:a16="http://schemas.microsoft.com/office/drawing/2014/main" id="{9DF06E97-447A-413D-8139-915131D8BD5A}"/>
                  </a:ext>
                </a:extLst>
              </p:cNvPr>
              <p:cNvSpPr/>
              <p:nvPr/>
            </p:nvSpPr>
            <p:spPr>
              <a:xfrm>
                <a:off x="5879313" y="3772757"/>
                <a:ext cx="294875" cy="185547"/>
              </a:xfrm>
              <a:custGeom>
                <a:avLst/>
                <a:gdLst/>
                <a:ahLst/>
                <a:cxnLst/>
                <a:rect l="l" t="t" r="r" b="b"/>
                <a:pathLst>
                  <a:path w="294875" h="185547" extrusionOk="0">
                    <a:moveTo>
                      <a:pt x="149495" y="30004"/>
                    </a:moveTo>
                    <a:cubicBezTo>
                      <a:pt x="145608" y="29994"/>
                      <a:pt x="141730" y="30309"/>
                      <a:pt x="137900" y="30956"/>
                    </a:cubicBezTo>
                    <a:cubicBezTo>
                      <a:pt x="132673" y="31718"/>
                      <a:pt x="126876" y="32766"/>
                      <a:pt x="120413" y="34100"/>
                    </a:cubicBezTo>
                    <a:cubicBezTo>
                      <a:pt x="113950" y="35433"/>
                      <a:pt x="107298" y="37243"/>
                      <a:pt x="100265" y="39243"/>
                    </a:cubicBezTo>
                    <a:cubicBezTo>
                      <a:pt x="93498" y="41291"/>
                      <a:pt x="86893" y="43844"/>
                      <a:pt x="80497" y="46863"/>
                    </a:cubicBezTo>
                    <a:lnTo>
                      <a:pt x="131247" y="76295"/>
                    </a:lnTo>
                    <a:lnTo>
                      <a:pt x="140751" y="73057"/>
                    </a:lnTo>
                    <a:cubicBezTo>
                      <a:pt x="153676" y="68675"/>
                      <a:pt x="165841" y="65056"/>
                      <a:pt x="177341" y="62103"/>
                    </a:cubicBezTo>
                    <a:cubicBezTo>
                      <a:pt x="188099" y="59188"/>
                      <a:pt x="199114" y="57340"/>
                      <a:pt x="210224" y="56579"/>
                    </a:cubicBezTo>
                    <a:cubicBezTo>
                      <a:pt x="220374" y="55969"/>
                      <a:pt x="230571" y="56674"/>
                      <a:pt x="240541" y="58674"/>
                    </a:cubicBezTo>
                    <a:cubicBezTo>
                      <a:pt x="250586" y="60893"/>
                      <a:pt x="260214" y="64723"/>
                      <a:pt x="269052" y="70009"/>
                    </a:cubicBezTo>
                    <a:cubicBezTo>
                      <a:pt x="277853" y="74371"/>
                      <a:pt x="285380" y="80924"/>
                      <a:pt x="290911" y="89059"/>
                    </a:cubicBezTo>
                    <a:cubicBezTo>
                      <a:pt x="294627" y="94983"/>
                      <a:pt x="295796" y="102165"/>
                      <a:pt x="294142" y="108966"/>
                    </a:cubicBezTo>
                    <a:cubicBezTo>
                      <a:pt x="291985" y="116443"/>
                      <a:pt x="287889" y="123215"/>
                      <a:pt x="282262" y="128588"/>
                    </a:cubicBezTo>
                    <a:cubicBezTo>
                      <a:pt x="275287" y="135617"/>
                      <a:pt x="267503" y="141789"/>
                      <a:pt x="259073" y="146971"/>
                    </a:cubicBezTo>
                    <a:lnTo>
                      <a:pt x="291386" y="166021"/>
                    </a:lnTo>
                    <a:lnTo>
                      <a:pt x="273709" y="176213"/>
                    </a:lnTo>
                    <a:lnTo>
                      <a:pt x="241111" y="157163"/>
                    </a:lnTo>
                    <a:cubicBezTo>
                      <a:pt x="225572" y="164821"/>
                      <a:pt x="209349" y="170983"/>
                      <a:pt x="192642" y="175546"/>
                    </a:cubicBezTo>
                    <a:cubicBezTo>
                      <a:pt x="175155" y="180385"/>
                      <a:pt x="157288" y="183728"/>
                      <a:pt x="139231" y="185547"/>
                    </a:cubicBezTo>
                    <a:lnTo>
                      <a:pt x="122219" y="154972"/>
                    </a:lnTo>
                    <a:cubicBezTo>
                      <a:pt x="126952" y="154848"/>
                      <a:pt x="131684" y="154467"/>
                      <a:pt x="136379" y="153829"/>
                    </a:cubicBezTo>
                    <a:cubicBezTo>
                      <a:pt x="142747" y="153067"/>
                      <a:pt x="149875" y="151924"/>
                      <a:pt x="157763" y="150209"/>
                    </a:cubicBezTo>
                    <a:cubicBezTo>
                      <a:pt x="165651" y="148495"/>
                      <a:pt x="173824" y="146399"/>
                      <a:pt x="182568" y="143828"/>
                    </a:cubicBezTo>
                    <a:cubicBezTo>
                      <a:pt x="191055" y="141256"/>
                      <a:pt x="199342" y="138074"/>
                      <a:pt x="207373"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5"/>
                      <a:pt x="60910" y="122406"/>
                      <a:pt x="52271" y="120491"/>
                    </a:cubicBezTo>
                    <a:cubicBezTo>
                      <a:pt x="43736" y="118520"/>
                      <a:pt x="35544" y="115310"/>
                      <a:pt x="27941" y="110966"/>
                    </a:cubicBezTo>
                    <a:cubicBezTo>
                      <a:pt x="19578" y="106613"/>
                      <a:pt x="12326" y="100384"/>
                      <a:pt x="6748" y="92773"/>
                    </a:cubicBezTo>
                    <a:cubicBezTo>
                      <a:pt x="2690" y="87068"/>
                      <a:pt x="675" y="80153"/>
                      <a:pt x="1045" y="73152"/>
                    </a:cubicBezTo>
                    <a:cubicBezTo>
                      <a:pt x="1787" y="65856"/>
                      <a:pt x="4704" y="58950"/>
                      <a:pt x="9409" y="53340"/>
                    </a:cubicBezTo>
                    <a:cubicBezTo>
                      <a:pt x="15216" y="45958"/>
                      <a:pt x="22144" y="39529"/>
                      <a:pt x="29937" y="34290"/>
                    </a:cubicBezTo>
                    <a:lnTo>
                      <a:pt x="0" y="16954"/>
                    </a:lnTo>
                    <a:lnTo>
                      <a:pt x="17582" y="6763"/>
                    </a:lnTo>
                    <a:lnTo>
                      <a:pt x="47329" y="23908"/>
                    </a:lnTo>
                    <a:cubicBezTo>
                      <a:pt x="61214" y="17002"/>
                      <a:pt x="75812" y="11640"/>
                      <a:pt x="90856" y="7906"/>
                    </a:cubicBezTo>
                    <a:cubicBezTo>
                      <a:pt x="105188" y="4239"/>
                      <a:pt x="119767" y="1591"/>
                      <a:pt x="134479" y="0"/>
                    </a:cubicBezTo>
                    <a:close/>
                    <a:moveTo>
                      <a:pt x="63105" y="83439"/>
                    </a:moveTo>
                    <a:cubicBezTo>
                      <a:pt x="69786" y="87278"/>
                      <a:pt x="77494" y="88916"/>
                      <a:pt x="85154" y="88106"/>
                    </a:cubicBezTo>
                    <a:cubicBezTo>
                      <a:pt x="95475" y="86982"/>
                      <a:pt x="105644" y="84715"/>
                      <a:pt x="115471" y="81344"/>
                    </a:cubicBezTo>
                    <a:lnTo>
                      <a:pt x="67952" y="53816"/>
                    </a:lnTo>
                    <a:cubicBezTo>
                      <a:pt x="50370" y="65246"/>
                      <a:pt x="48849" y="75343"/>
                      <a:pt x="63105" y="83439"/>
                    </a:cubicBezTo>
                    <a:close/>
                    <a:moveTo>
                      <a:pt x="229992" y="97346"/>
                    </a:moveTo>
                    <a:cubicBezTo>
                      <a:pt x="222750" y="93364"/>
                      <a:pt x="214405" y="91859"/>
                      <a:pt x="206232" y="93059"/>
                    </a:cubicBezTo>
                    <a:cubicBezTo>
                      <a:pt x="194951" y="94517"/>
                      <a:pt x="183822" y="96974"/>
                      <a:pt x="172969" y="100394"/>
                    </a:cubicBezTo>
                    <a:lnTo>
                      <a:pt x="220488" y="127730"/>
                    </a:lnTo>
                    <a:cubicBezTo>
                      <a:pt x="240446" y="115443"/>
                      <a:pt x="243677" y="105251"/>
                      <a:pt x="229992" y="9734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1326;p27">
                <a:extLst>
                  <a:ext uri="{FF2B5EF4-FFF2-40B4-BE49-F238E27FC236}">
                    <a16:creationId xmlns:a16="http://schemas.microsoft.com/office/drawing/2014/main" id="{A0BF8A17-5248-41CE-98F0-5B91C3C25DDB}"/>
                  </a:ext>
                </a:extLst>
              </p:cNvPr>
              <p:cNvSpPr/>
              <p:nvPr/>
            </p:nvSpPr>
            <p:spPr>
              <a:xfrm>
                <a:off x="6001532" y="3910488"/>
                <a:ext cx="19007" cy="25527"/>
              </a:xfrm>
              <a:custGeom>
                <a:avLst/>
                <a:gdLst/>
                <a:ahLst/>
                <a:cxnLst/>
                <a:rect l="l" t="t" r="r" b="b"/>
                <a:pathLst>
                  <a:path w="19007" h="25527" extrusionOk="0">
                    <a:moveTo>
                      <a:pt x="0" y="17240"/>
                    </a:moveTo>
                    <a:cubicBezTo>
                      <a:pt x="475"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1327;p27">
                <a:extLst>
                  <a:ext uri="{FF2B5EF4-FFF2-40B4-BE49-F238E27FC236}">
                    <a16:creationId xmlns:a16="http://schemas.microsoft.com/office/drawing/2014/main" id="{6A9C71A9-6045-44B7-BA7C-81C67D45EF68}"/>
                  </a:ext>
                </a:extLst>
              </p:cNvPr>
              <p:cNvSpPr/>
              <p:nvPr/>
            </p:nvSpPr>
            <p:spPr>
              <a:xfrm>
                <a:off x="6128693" y="3921442"/>
                <a:ext cx="42006" cy="19716"/>
              </a:xfrm>
              <a:custGeom>
                <a:avLst/>
                <a:gdLst/>
                <a:ahLst/>
                <a:cxnLst/>
                <a:rect l="l" t="t" r="r" b="b"/>
                <a:pathLst>
                  <a:path w="42006" h="19716" extrusionOk="0">
                    <a:moveTo>
                      <a:pt x="42007" y="17145"/>
                    </a:moveTo>
                    <a:lnTo>
                      <a:pt x="42007" y="0"/>
                    </a:lnTo>
                    <a:lnTo>
                      <a:pt x="0" y="3143"/>
                    </a:lnTo>
                    <a:lnTo>
                      <a:pt x="24045"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1328;p27">
                <a:extLst>
                  <a:ext uri="{FF2B5EF4-FFF2-40B4-BE49-F238E27FC236}">
                    <a16:creationId xmlns:a16="http://schemas.microsoft.com/office/drawing/2014/main" id="{49D61E1F-85A1-48B6-A361-60669013A2D5}"/>
                  </a:ext>
                </a:extLst>
              </p:cNvPr>
              <p:cNvSpPr/>
              <p:nvPr/>
            </p:nvSpPr>
            <p:spPr>
              <a:xfrm>
                <a:off x="6142758" y="3858196"/>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1329;p27">
                <a:extLst>
                  <a:ext uri="{FF2B5EF4-FFF2-40B4-BE49-F238E27FC236}">
                    <a16:creationId xmlns:a16="http://schemas.microsoft.com/office/drawing/2014/main" id="{3F487062-C0FF-45B4-8E04-D77FEF226E68}"/>
                  </a:ext>
                </a:extLst>
              </p:cNvPr>
              <p:cNvSpPr/>
              <p:nvPr/>
            </p:nvSpPr>
            <p:spPr>
              <a:xfrm>
                <a:off x="6043729" y="3865054"/>
                <a:ext cx="47328" cy="33147"/>
              </a:xfrm>
              <a:custGeom>
                <a:avLst/>
                <a:gdLst/>
                <a:ahLst/>
                <a:cxnLst/>
                <a:rect l="l" t="t" r="r" b="b"/>
                <a:pathLst>
                  <a:path w="47328" h="33147" extrusionOk="0">
                    <a:moveTo>
                      <a:pt x="0" y="9525"/>
                    </a:moveTo>
                    <a:lnTo>
                      <a:pt x="10454" y="0"/>
                    </a:lnTo>
                    <a:lnTo>
                      <a:pt x="47329" y="25527"/>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1330;p27">
                <a:extLst>
                  <a:ext uri="{FF2B5EF4-FFF2-40B4-BE49-F238E27FC236}">
                    <a16:creationId xmlns:a16="http://schemas.microsoft.com/office/drawing/2014/main" id="{0750A41E-B245-4EA0-A435-78423086E733}"/>
                  </a:ext>
                </a:extLst>
              </p:cNvPr>
              <p:cNvSpPr/>
              <p:nvPr/>
            </p:nvSpPr>
            <p:spPr>
              <a:xfrm>
                <a:off x="5947360" y="3809142"/>
                <a:ext cx="58828" cy="38957"/>
              </a:xfrm>
              <a:custGeom>
                <a:avLst/>
                <a:gdLst/>
                <a:ahLst/>
                <a:cxnLst/>
                <a:rect l="l" t="t" r="r" b="b"/>
                <a:pathLst>
                  <a:path w="58828" h="38957" extrusionOk="0">
                    <a:moveTo>
                      <a:pt x="0" y="11335"/>
                    </a:moveTo>
                    <a:lnTo>
                      <a:pt x="48849" y="38957"/>
                    </a:lnTo>
                    <a:lnTo>
                      <a:pt x="58828" y="31623"/>
                    </a:lnTo>
                    <a:cubicBezTo>
                      <a:pt x="58828" y="31623"/>
                      <a:pt x="52746" y="24574"/>
                      <a:pt x="52271" y="23908"/>
                    </a:cubicBezTo>
                    <a:cubicBezTo>
                      <a:pt x="47871" y="18840"/>
                      <a:pt x="42710" y="14507"/>
                      <a:pt x="36970" y="11049"/>
                    </a:cubicBezTo>
                    <a:cubicBezTo>
                      <a:pt x="33358"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1331;p27">
                <a:extLst>
                  <a:ext uri="{FF2B5EF4-FFF2-40B4-BE49-F238E27FC236}">
                    <a16:creationId xmlns:a16="http://schemas.microsoft.com/office/drawing/2014/main" id="{379D33B7-05C1-48FD-8A74-961B1BFA7D94}"/>
                  </a:ext>
                </a:extLst>
              </p:cNvPr>
              <p:cNvSpPr/>
              <p:nvPr/>
            </p:nvSpPr>
            <p:spPr>
              <a:xfrm>
                <a:off x="6001532" y="3778281"/>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1332;p27">
                <a:extLst>
                  <a:ext uri="{FF2B5EF4-FFF2-40B4-BE49-F238E27FC236}">
                    <a16:creationId xmlns:a16="http://schemas.microsoft.com/office/drawing/2014/main" id="{FFA0B607-1DF9-4593-B99A-07CDC22D0601}"/>
                  </a:ext>
                </a:extLst>
              </p:cNvPr>
              <p:cNvSpPr/>
              <p:nvPr/>
            </p:nvSpPr>
            <p:spPr>
              <a:xfrm>
                <a:off x="5879313" y="3773233"/>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1333;p27">
                <a:extLst>
                  <a:ext uri="{FF2B5EF4-FFF2-40B4-BE49-F238E27FC236}">
                    <a16:creationId xmlns:a16="http://schemas.microsoft.com/office/drawing/2014/main" id="{55EE978B-C221-4ED1-9DFE-EF40EB4D183D}"/>
                  </a:ext>
                </a:extLst>
              </p:cNvPr>
              <p:cNvSpPr/>
              <p:nvPr/>
            </p:nvSpPr>
            <p:spPr>
              <a:xfrm>
                <a:off x="5880264" y="3830764"/>
                <a:ext cx="30412" cy="30289"/>
              </a:xfrm>
              <a:custGeom>
                <a:avLst/>
                <a:gdLst/>
                <a:ahLst/>
                <a:cxnLst/>
                <a:rect l="l" t="t" r="r" b="b"/>
                <a:pathLst>
                  <a:path w="30412" h="30289" extrusionOk="0">
                    <a:moveTo>
                      <a:pt x="0" y="17907"/>
                    </a:moveTo>
                    <a:lnTo>
                      <a:pt x="0" y="0"/>
                    </a:lnTo>
                    <a:lnTo>
                      <a:pt x="30412" y="0"/>
                    </a:lnTo>
                    <a:lnTo>
                      <a:pt x="23094"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1334;p27">
                <a:extLst>
                  <a:ext uri="{FF2B5EF4-FFF2-40B4-BE49-F238E27FC236}">
                    <a16:creationId xmlns:a16="http://schemas.microsoft.com/office/drawing/2014/main" id="{CCC283F4-2C51-485B-BB7A-8C90CD00307B}"/>
                  </a:ext>
                </a:extLst>
              </p:cNvPr>
              <p:cNvSpPr/>
              <p:nvPr/>
            </p:nvSpPr>
            <p:spPr>
              <a:xfrm>
                <a:off x="5879313" y="3755421"/>
                <a:ext cx="294881" cy="185547"/>
              </a:xfrm>
              <a:custGeom>
                <a:avLst/>
                <a:gdLst/>
                <a:ahLst/>
                <a:cxnLst/>
                <a:rect l="l" t="t" r="r" b="b"/>
                <a:pathLst>
                  <a:path w="294881" h="185547" extrusionOk="0">
                    <a:moveTo>
                      <a:pt x="149495" y="30194"/>
                    </a:moveTo>
                    <a:cubicBezTo>
                      <a:pt x="145608" y="30185"/>
                      <a:pt x="141730" y="30499"/>
                      <a:pt x="137900" y="31147"/>
                    </a:cubicBezTo>
                    <a:cubicBezTo>
                      <a:pt x="132673" y="31909"/>
                      <a:pt x="126876" y="32861"/>
                      <a:pt x="120413" y="34290"/>
                    </a:cubicBezTo>
                    <a:cubicBezTo>
                      <a:pt x="113950" y="35719"/>
                      <a:pt x="107298" y="37338"/>
                      <a:pt x="100265" y="39434"/>
                    </a:cubicBezTo>
                    <a:cubicBezTo>
                      <a:pt x="93498" y="41481"/>
                      <a:pt x="86893" y="44034"/>
                      <a:pt x="80497" y="47054"/>
                    </a:cubicBezTo>
                    <a:lnTo>
                      <a:pt x="131247" y="76391"/>
                    </a:lnTo>
                    <a:lnTo>
                      <a:pt x="140751" y="73152"/>
                    </a:lnTo>
                    <a:cubicBezTo>
                      <a:pt x="153676" y="68866"/>
                      <a:pt x="165841" y="65246"/>
                      <a:pt x="177341" y="62198"/>
                    </a:cubicBezTo>
                    <a:cubicBezTo>
                      <a:pt x="188108" y="59360"/>
                      <a:pt x="199114" y="57541"/>
                      <a:pt x="210224" y="56769"/>
                    </a:cubicBezTo>
                    <a:cubicBezTo>
                      <a:pt x="220374" y="56159"/>
                      <a:pt x="230571" y="56864"/>
                      <a:pt x="240541" y="58865"/>
                    </a:cubicBezTo>
                    <a:cubicBezTo>
                      <a:pt x="250586" y="61055"/>
                      <a:pt x="260214" y="64846"/>
                      <a:pt x="269052" y="70104"/>
                    </a:cubicBezTo>
                    <a:cubicBezTo>
                      <a:pt x="277824" y="74505"/>
                      <a:pt x="285351" y="81058"/>
                      <a:pt x="290911" y="89154"/>
                    </a:cubicBezTo>
                    <a:cubicBezTo>
                      <a:pt x="294636" y="95079"/>
                      <a:pt x="295805" y="102261"/>
                      <a:pt x="294142" y="109061"/>
                    </a:cubicBezTo>
                    <a:cubicBezTo>
                      <a:pt x="291985" y="116539"/>
                      <a:pt x="287889" y="123311"/>
                      <a:pt x="282262" y="128683"/>
                    </a:cubicBezTo>
                    <a:cubicBezTo>
                      <a:pt x="275287" y="135684"/>
                      <a:pt x="267503" y="141827"/>
                      <a:pt x="259073" y="146971"/>
                    </a:cubicBezTo>
                    <a:lnTo>
                      <a:pt x="291386" y="166021"/>
                    </a:lnTo>
                    <a:lnTo>
                      <a:pt x="273709" y="176213"/>
                    </a:lnTo>
                    <a:lnTo>
                      <a:pt x="241111" y="157163"/>
                    </a:lnTo>
                    <a:cubicBezTo>
                      <a:pt x="225591" y="164830"/>
                      <a:pt x="209359" y="170955"/>
                      <a:pt x="192642" y="175451"/>
                    </a:cubicBezTo>
                    <a:cubicBezTo>
                      <a:pt x="175155" y="180318"/>
                      <a:pt x="157288" y="183690"/>
                      <a:pt x="139231" y="185547"/>
                    </a:cubicBezTo>
                    <a:lnTo>
                      <a:pt x="122219" y="154877"/>
                    </a:lnTo>
                    <a:cubicBezTo>
                      <a:pt x="126952" y="154800"/>
                      <a:pt x="131684" y="154448"/>
                      <a:pt x="136379" y="153829"/>
                    </a:cubicBezTo>
                    <a:cubicBezTo>
                      <a:pt x="142718" y="153067"/>
                      <a:pt x="149846" y="151829"/>
                      <a:pt x="157763" y="150114"/>
                    </a:cubicBezTo>
                    <a:cubicBezTo>
                      <a:pt x="165556" y="148495"/>
                      <a:pt x="173824" y="146304"/>
                      <a:pt x="182568" y="143828"/>
                    </a:cubicBezTo>
                    <a:cubicBezTo>
                      <a:pt x="191055" y="141256"/>
                      <a:pt x="199342" y="138074"/>
                      <a:pt x="207373" y="134303"/>
                    </a:cubicBezTo>
                    <a:lnTo>
                      <a:pt x="156812" y="105061"/>
                    </a:lnTo>
                    <a:cubicBezTo>
                      <a:pt x="154722" y="105918"/>
                      <a:pt x="152441" y="106680"/>
                      <a:pt x="150255" y="107347"/>
                    </a:cubicBezTo>
                    <a:lnTo>
                      <a:pt x="143317" y="109538"/>
                    </a:lnTo>
                    <a:cubicBezTo>
                      <a:pt x="130582" y="113729"/>
                      <a:pt x="118987" y="116967"/>
                      <a:pt x="108343" y="119063"/>
                    </a:cubicBezTo>
                    <a:cubicBezTo>
                      <a:pt x="98573" y="121339"/>
                      <a:pt x="88613" y="122672"/>
                      <a:pt x="78596" y="123063"/>
                    </a:cubicBezTo>
                    <a:cubicBezTo>
                      <a:pt x="69748" y="123425"/>
                      <a:pt x="60891" y="122587"/>
                      <a:pt x="52271" y="120587"/>
                    </a:cubicBezTo>
                    <a:cubicBezTo>
                      <a:pt x="43727" y="118663"/>
                      <a:pt x="35525" y="115453"/>
                      <a:pt x="27941" y="111062"/>
                    </a:cubicBezTo>
                    <a:cubicBezTo>
                      <a:pt x="19597" y="106671"/>
                      <a:pt x="12355" y="100451"/>
                      <a:pt x="6748" y="92869"/>
                    </a:cubicBezTo>
                    <a:cubicBezTo>
                      <a:pt x="2690" y="87163"/>
                      <a:pt x="684" y="80248"/>
                      <a:pt x="1045" y="73247"/>
                    </a:cubicBezTo>
                    <a:cubicBezTo>
                      <a:pt x="1768" y="65951"/>
                      <a:pt x="4685" y="59036"/>
                      <a:pt x="9409" y="53435"/>
                    </a:cubicBezTo>
                    <a:cubicBezTo>
                      <a:pt x="15216" y="46054"/>
                      <a:pt x="22144" y="39624"/>
                      <a:pt x="29937" y="34385"/>
                    </a:cubicBezTo>
                    <a:lnTo>
                      <a:pt x="0" y="17050"/>
                    </a:lnTo>
                    <a:lnTo>
                      <a:pt x="17582" y="6858"/>
                    </a:lnTo>
                    <a:lnTo>
                      <a:pt x="47329" y="24003"/>
                    </a:lnTo>
                    <a:cubicBezTo>
                      <a:pt x="61214" y="17069"/>
                      <a:pt x="75802" y="11668"/>
                      <a:pt x="90856" y="7906"/>
                    </a:cubicBezTo>
                    <a:cubicBezTo>
                      <a:pt x="105197" y="4286"/>
                      <a:pt x="119776" y="1638"/>
                      <a:pt x="134479" y="0"/>
                    </a:cubicBezTo>
                    <a:close/>
                    <a:moveTo>
                      <a:pt x="63105" y="83534"/>
                    </a:moveTo>
                    <a:cubicBezTo>
                      <a:pt x="69777" y="87402"/>
                      <a:pt x="77484" y="89068"/>
                      <a:pt x="85154" y="88297"/>
                    </a:cubicBezTo>
                    <a:cubicBezTo>
                      <a:pt x="95466" y="87125"/>
                      <a:pt x="105635" y="84858"/>
                      <a:pt x="115471" y="81534"/>
                    </a:cubicBezTo>
                    <a:lnTo>
                      <a:pt x="67952" y="54007"/>
                    </a:lnTo>
                    <a:cubicBezTo>
                      <a:pt x="50370" y="65437"/>
                      <a:pt x="48849" y="75248"/>
                      <a:pt x="63105" y="83153"/>
                    </a:cubicBezTo>
                    <a:close/>
                    <a:moveTo>
                      <a:pt x="229992" y="97536"/>
                    </a:moveTo>
                    <a:cubicBezTo>
                      <a:pt x="222750" y="93555"/>
                      <a:pt x="214405" y="92050"/>
                      <a:pt x="206232" y="93250"/>
                    </a:cubicBezTo>
                    <a:cubicBezTo>
                      <a:pt x="194951" y="94707"/>
                      <a:pt x="183822" y="97165"/>
                      <a:pt x="172969" y="100584"/>
                    </a:cubicBezTo>
                    <a:lnTo>
                      <a:pt x="220488" y="127921"/>
                    </a:lnTo>
                    <a:cubicBezTo>
                      <a:pt x="240512" y="115538"/>
                      <a:pt x="243677" y="105413"/>
                      <a:pt x="229992"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 name="Google Shape;1335;p27">
              <a:extLst>
                <a:ext uri="{FF2B5EF4-FFF2-40B4-BE49-F238E27FC236}">
                  <a16:creationId xmlns:a16="http://schemas.microsoft.com/office/drawing/2014/main" id="{53F5BAB8-F3F0-44BC-B441-85A11993231F}"/>
                </a:ext>
              </a:extLst>
            </p:cNvPr>
            <p:cNvGrpSpPr/>
            <p:nvPr/>
          </p:nvGrpSpPr>
          <p:grpSpPr>
            <a:xfrm>
              <a:off x="6561308" y="2735865"/>
              <a:ext cx="707700" cy="497335"/>
              <a:chOff x="5620145" y="3436429"/>
              <a:chExt cx="883852" cy="621125"/>
            </a:xfrm>
          </p:grpSpPr>
          <p:sp>
            <p:nvSpPr>
              <p:cNvPr id="368" name="Google Shape;1336;p27">
                <a:extLst>
                  <a:ext uri="{FF2B5EF4-FFF2-40B4-BE49-F238E27FC236}">
                    <a16:creationId xmlns:a16="http://schemas.microsoft.com/office/drawing/2014/main" id="{4BA7D525-37B4-47EC-AC59-E9235E7D017D}"/>
                  </a:ext>
                </a:extLst>
              </p:cNvPr>
              <p:cNvSpPr/>
              <p:nvPr/>
            </p:nvSpPr>
            <p:spPr>
              <a:xfrm>
                <a:off x="5620145" y="354606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1337;p27">
                <a:extLst>
                  <a:ext uri="{FF2B5EF4-FFF2-40B4-BE49-F238E27FC236}">
                    <a16:creationId xmlns:a16="http://schemas.microsoft.com/office/drawing/2014/main" id="{DCCB5BA7-D779-4863-99ED-D116BC3459E5}"/>
                  </a:ext>
                </a:extLst>
              </p:cNvPr>
              <p:cNvSpPr/>
              <p:nvPr/>
            </p:nvSpPr>
            <p:spPr>
              <a:xfrm>
                <a:off x="5620240" y="3689127"/>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1338;p27">
                <a:extLst>
                  <a:ext uri="{FF2B5EF4-FFF2-40B4-BE49-F238E27FC236}">
                    <a16:creationId xmlns:a16="http://schemas.microsoft.com/office/drawing/2014/main" id="{02B4B0A3-FC81-4FE2-8764-3008090C4931}"/>
                  </a:ext>
                </a:extLst>
              </p:cNvPr>
              <p:cNvSpPr/>
              <p:nvPr/>
            </p:nvSpPr>
            <p:spPr>
              <a:xfrm>
                <a:off x="6437470" y="3692175"/>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1339;p27">
                <a:extLst>
                  <a:ext uri="{FF2B5EF4-FFF2-40B4-BE49-F238E27FC236}">
                    <a16:creationId xmlns:a16="http://schemas.microsoft.com/office/drawing/2014/main" id="{9036223C-7ED0-4DA1-BE29-5575C9F827C0}"/>
                  </a:ext>
                </a:extLst>
              </p:cNvPr>
              <p:cNvSpPr/>
              <p:nvPr/>
            </p:nvSpPr>
            <p:spPr>
              <a:xfrm>
                <a:off x="5620145" y="343642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1340;p27">
                <a:extLst>
                  <a:ext uri="{FF2B5EF4-FFF2-40B4-BE49-F238E27FC236}">
                    <a16:creationId xmlns:a16="http://schemas.microsoft.com/office/drawing/2014/main" id="{2B8C1A87-9E44-4A07-BED8-753971AD2E66}"/>
                  </a:ext>
                </a:extLst>
              </p:cNvPr>
              <p:cNvSpPr/>
              <p:nvPr/>
            </p:nvSpPr>
            <p:spPr>
              <a:xfrm>
                <a:off x="5745842" y="3506057"/>
                <a:ext cx="632610" cy="366093"/>
              </a:xfrm>
              <a:custGeom>
                <a:avLst/>
                <a:gdLst/>
                <a:ahLst/>
                <a:cxnLst/>
                <a:rect l="l" t="t" r="r" b="b"/>
                <a:pathLst>
                  <a:path w="632610" h="366093" extrusionOk="0">
                    <a:moveTo>
                      <a:pt x="632040" y="194024"/>
                    </a:moveTo>
                    <a:cubicBezTo>
                      <a:pt x="627573" y="237077"/>
                      <a:pt x="596971" y="279749"/>
                      <a:pt x="539948" y="312515"/>
                    </a:cubicBezTo>
                    <a:cubicBezTo>
                      <a:pt x="416399" y="383953"/>
                      <a:pt x="216059"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1341;p27">
                <a:extLst>
                  <a:ext uri="{FF2B5EF4-FFF2-40B4-BE49-F238E27FC236}">
                    <a16:creationId xmlns:a16="http://schemas.microsoft.com/office/drawing/2014/main" id="{3071940B-F720-48AC-9451-80A5183291D9}"/>
                  </a:ext>
                </a:extLst>
              </p:cNvPr>
              <p:cNvSpPr/>
              <p:nvPr/>
            </p:nvSpPr>
            <p:spPr>
              <a:xfrm>
                <a:off x="5746450" y="3527964"/>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1342;p27">
                <a:extLst>
                  <a:ext uri="{FF2B5EF4-FFF2-40B4-BE49-F238E27FC236}">
                    <a16:creationId xmlns:a16="http://schemas.microsoft.com/office/drawing/2014/main" id="{A2E5DC8B-01DE-4A1A-BFD0-362B8C29B8C4}"/>
                  </a:ext>
                </a:extLst>
              </p:cNvPr>
              <p:cNvSpPr/>
              <p:nvPr/>
            </p:nvSpPr>
            <p:spPr>
              <a:xfrm>
                <a:off x="5908110" y="3610832"/>
                <a:ext cx="294341" cy="184880"/>
              </a:xfrm>
              <a:custGeom>
                <a:avLst/>
                <a:gdLst/>
                <a:ahLst/>
                <a:cxnLst/>
                <a:rect l="l" t="t" r="r" b="b"/>
                <a:pathLst>
                  <a:path w="294341" h="184880" extrusionOk="0">
                    <a:moveTo>
                      <a:pt x="149305" y="29337"/>
                    </a:moveTo>
                    <a:cubicBezTo>
                      <a:pt x="145418" y="29328"/>
                      <a:pt x="141540" y="29642"/>
                      <a:pt x="137710" y="30289"/>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7"/>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2"/>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3"/>
                    </a:cubicBezTo>
                    <a:cubicBezTo>
                      <a:pt x="164986" y="147828"/>
                      <a:pt x="173254" y="145733"/>
                      <a:pt x="181998" y="143161"/>
                    </a:cubicBezTo>
                    <a:cubicBezTo>
                      <a:pt x="190494" y="140608"/>
                      <a:pt x="198781" y="137427"/>
                      <a:pt x="206802" y="133636"/>
                    </a:cubicBezTo>
                    <a:lnTo>
                      <a:pt x="156337" y="104394"/>
                    </a:lnTo>
                    <a:lnTo>
                      <a:pt x="149685" y="106680"/>
                    </a:lnTo>
                    <a:lnTo>
                      <a:pt x="142747" y="108776"/>
                    </a:lnTo>
                    <a:cubicBezTo>
                      <a:pt x="130012" y="112967"/>
                      <a:pt x="118417" y="116300"/>
                      <a:pt x="107773" y="118301"/>
                    </a:cubicBezTo>
                    <a:cubicBezTo>
                      <a:pt x="98212" y="120768"/>
                      <a:pt x="88442" y="122330"/>
                      <a:pt x="78596" y="122968"/>
                    </a:cubicBezTo>
                    <a:cubicBezTo>
                      <a:pt x="69748" y="123282"/>
                      <a:pt x="60900" y="122444"/>
                      <a:pt x="52271" y="120491"/>
                    </a:cubicBezTo>
                    <a:cubicBezTo>
                      <a:pt x="43736" y="118548"/>
                      <a:pt x="35535" y="115338"/>
                      <a:pt x="27941" y="110966"/>
                    </a:cubicBezTo>
                    <a:cubicBezTo>
                      <a:pt x="19578" y="106613"/>
                      <a:pt x="12326" y="100384"/>
                      <a:pt x="6748" y="92773"/>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3"/>
                    </a:cubicBezTo>
                    <a:cubicBezTo>
                      <a:pt x="194799" y="93897"/>
                      <a:pt x="183708" y="96355"/>
                      <a:pt x="172874" y="99727"/>
                    </a:cubicBezTo>
                    <a:lnTo>
                      <a:pt x="220393" y="127063"/>
                    </a:lnTo>
                    <a:cubicBezTo>
                      <a:pt x="240161" y="114776"/>
                      <a:pt x="243487" y="104585"/>
                      <a:pt x="22980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1343;p27">
                <a:extLst>
                  <a:ext uri="{FF2B5EF4-FFF2-40B4-BE49-F238E27FC236}">
                    <a16:creationId xmlns:a16="http://schemas.microsoft.com/office/drawing/2014/main" id="{BA727733-02C0-4EB4-A340-9EB375D07E5A}"/>
                  </a:ext>
                </a:extLst>
              </p:cNvPr>
              <p:cNvSpPr/>
              <p:nvPr/>
            </p:nvSpPr>
            <p:spPr>
              <a:xfrm>
                <a:off x="6030138" y="3747992"/>
                <a:ext cx="19007" cy="25431"/>
              </a:xfrm>
              <a:custGeom>
                <a:avLst/>
                <a:gdLst/>
                <a:ahLst/>
                <a:cxnLst/>
                <a:rect l="l" t="t" r="r" b="b"/>
                <a:pathLst>
                  <a:path w="19007" h="25431" extrusionOk="0">
                    <a:moveTo>
                      <a:pt x="0" y="17145"/>
                    </a:moveTo>
                    <a:cubicBezTo>
                      <a:pt x="475"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1344;p27">
                <a:extLst>
                  <a:ext uri="{FF2B5EF4-FFF2-40B4-BE49-F238E27FC236}">
                    <a16:creationId xmlns:a16="http://schemas.microsoft.com/office/drawing/2014/main" id="{B9A760A8-08B4-4A9E-AB17-FCDC9C9E8848}"/>
                  </a:ext>
                </a:extLst>
              </p:cNvPr>
              <p:cNvSpPr/>
              <p:nvPr/>
            </p:nvSpPr>
            <p:spPr>
              <a:xfrm>
                <a:off x="6157299" y="3758850"/>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1345;p27">
                <a:extLst>
                  <a:ext uri="{FF2B5EF4-FFF2-40B4-BE49-F238E27FC236}">
                    <a16:creationId xmlns:a16="http://schemas.microsoft.com/office/drawing/2014/main" id="{2172FF97-E942-458C-921E-02F6A269ACE4}"/>
                  </a:ext>
                </a:extLst>
              </p:cNvPr>
              <p:cNvSpPr/>
              <p:nvPr/>
            </p:nvSpPr>
            <p:spPr>
              <a:xfrm>
                <a:off x="6171364" y="3695604"/>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1346;p27">
                <a:extLst>
                  <a:ext uri="{FF2B5EF4-FFF2-40B4-BE49-F238E27FC236}">
                    <a16:creationId xmlns:a16="http://schemas.microsoft.com/office/drawing/2014/main" id="{2111D248-F707-4843-AE2F-193B881F7951}"/>
                  </a:ext>
                </a:extLst>
              </p:cNvPr>
              <p:cNvSpPr/>
              <p:nvPr/>
            </p:nvSpPr>
            <p:spPr>
              <a:xfrm>
                <a:off x="6072240" y="3701986"/>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431"/>
                      <a:pt x="16632"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1347;p27">
                <a:extLst>
                  <a:ext uri="{FF2B5EF4-FFF2-40B4-BE49-F238E27FC236}">
                    <a16:creationId xmlns:a16="http://schemas.microsoft.com/office/drawing/2014/main" id="{03C5B5B2-E269-46E9-80B3-6427ED12CD1D}"/>
                  </a:ext>
                </a:extLst>
              </p:cNvPr>
              <p:cNvSpPr/>
              <p:nvPr/>
            </p:nvSpPr>
            <p:spPr>
              <a:xfrm>
                <a:off x="5975967" y="3647217"/>
                <a:ext cx="58828" cy="38957"/>
              </a:xfrm>
              <a:custGeom>
                <a:avLst/>
                <a:gdLst/>
                <a:ahLst/>
                <a:cxnLst/>
                <a:rect l="l" t="t" r="r" b="b"/>
                <a:pathLst>
                  <a:path w="58828" h="38957" extrusionOk="0">
                    <a:moveTo>
                      <a:pt x="0" y="10382"/>
                    </a:moveTo>
                    <a:lnTo>
                      <a:pt x="48754" y="38957"/>
                    </a:lnTo>
                    <a:lnTo>
                      <a:pt x="58828" y="31623"/>
                    </a:lnTo>
                    <a:cubicBezTo>
                      <a:pt x="58828" y="31623"/>
                      <a:pt x="52651" y="24574"/>
                      <a:pt x="52176" y="23908"/>
                    </a:cubicBezTo>
                    <a:cubicBezTo>
                      <a:pt x="47776" y="18878"/>
                      <a:pt x="42615" y="14573"/>
                      <a:pt x="36875" y="11144"/>
                    </a:cubicBezTo>
                    <a:cubicBezTo>
                      <a:pt x="33263" y="10382"/>
                      <a:pt x="10074" y="0"/>
                      <a:pt x="1007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1348;p27">
                <a:extLst>
                  <a:ext uri="{FF2B5EF4-FFF2-40B4-BE49-F238E27FC236}">
                    <a16:creationId xmlns:a16="http://schemas.microsoft.com/office/drawing/2014/main" id="{E806AAC9-A90D-4DFA-818F-065AFC513D60}"/>
                  </a:ext>
                </a:extLst>
              </p:cNvPr>
              <p:cNvSpPr/>
              <p:nvPr/>
            </p:nvSpPr>
            <p:spPr>
              <a:xfrm>
                <a:off x="6030138" y="3615690"/>
                <a:ext cx="27275" cy="24479"/>
              </a:xfrm>
              <a:custGeom>
                <a:avLst/>
                <a:gdLst/>
                <a:ahLst/>
                <a:cxnLst/>
                <a:rect l="l" t="t" r="r" b="b"/>
                <a:pathLst>
                  <a:path w="27275" h="24479" extrusionOk="0">
                    <a:moveTo>
                      <a:pt x="27276" y="24479"/>
                    </a:moveTo>
                    <a:lnTo>
                      <a:pt x="27276" y="7334"/>
                    </a:lnTo>
                    <a:lnTo>
                      <a:pt x="4752"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1349;p27">
                <a:extLst>
                  <a:ext uri="{FF2B5EF4-FFF2-40B4-BE49-F238E27FC236}">
                    <a16:creationId xmlns:a16="http://schemas.microsoft.com/office/drawing/2014/main" id="{2B0AA8A5-B8E6-48ED-9A50-3A916E025751}"/>
                  </a:ext>
                </a:extLst>
              </p:cNvPr>
              <p:cNvSpPr/>
              <p:nvPr/>
            </p:nvSpPr>
            <p:spPr>
              <a:xfrm>
                <a:off x="5907920" y="3610641"/>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1350;p27">
                <a:extLst>
                  <a:ext uri="{FF2B5EF4-FFF2-40B4-BE49-F238E27FC236}">
                    <a16:creationId xmlns:a16="http://schemas.microsoft.com/office/drawing/2014/main" id="{55E4D9F5-AFA1-4AA0-B9B5-E79832816375}"/>
                  </a:ext>
                </a:extLst>
              </p:cNvPr>
              <p:cNvSpPr/>
              <p:nvPr/>
            </p:nvSpPr>
            <p:spPr>
              <a:xfrm>
                <a:off x="5908870" y="3668267"/>
                <a:ext cx="30317" cy="30289"/>
              </a:xfrm>
              <a:custGeom>
                <a:avLst/>
                <a:gdLst/>
                <a:ahLst/>
                <a:cxnLst/>
                <a:rect l="l" t="t" r="r" b="b"/>
                <a:pathLst>
                  <a:path w="30317" h="30289" extrusionOk="0">
                    <a:moveTo>
                      <a:pt x="0" y="17907"/>
                    </a:moveTo>
                    <a:lnTo>
                      <a:pt x="0" y="0"/>
                    </a:lnTo>
                    <a:lnTo>
                      <a:pt x="30317" y="0"/>
                    </a:lnTo>
                    <a:lnTo>
                      <a:pt x="22999" y="16002"/>
                    </a:lnTo>
                    <a:lnTo>
                      <a:pt x="1007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1351;p27">
                <a:extLst>
                  <a:ext uri="{FF2B5EF4-FFF2-40B4-BE49-F238E27FC236}">
                    <a16:creationId xmlns:a16="http://schemas.microsoft.com/office/drawing/2014/main" id="{D64661A8-1488-4CBE-A4C5-45389EEEFC78}"/>
                  </a:ext>
                </a:extLst>
              </p:cNvPr>
              <p:cNvSpPr/>
              <p:nvPr/>
            </p:nvSpPr>
            <p:spPr>
              <a:xfrm>
                <a:off x="5907539" y="3592925"/>
                <a:ext cx="294911" cy="185451"/>
              </a:xfrm>
              <a:custGeom>
                <a:avLst/>
                <a:gdLst/>
                <a:ahLst/>
                <a:cxnLst/>
                <a:rect l="l" t="t" r="r" b="b"/>
                <a:pathLst>
                  <a:path w="294911" h="185451" extrusionOk="0">
                    <a:moveTo>
                      <a:pt x="149875" y="30099"/>
                    </a:moveTo>
                    <a:cubicBezTo>
                      <a:pt x="145988" y="30089"/>
                      <a:pt x="142110" y="30404"/>
                      <a:pt x="138280" y="31052"/>
                    </a:cubicBezTo>
                    <a:cubicBezTo>
                      <a:pt x="133148" y="31813"/>
                      <a:pt x="127256" y="32861"/>
                      <a:pt x="120793" y="34195"/>
                    </a:cubicBezTo>
                    <a:cubicBezTo>
                      <a:pt x="114331" y="35528"/>
                      <a:pt x="107678" y="37243"/>
                      <a:pt x="100740" y="39338"/>
                    </a:cubicBezTo>
                    <a:cubicBezTo>
                      <a:pt x="93935" y="41377"/>
                      <a:pt x="87302" y="43920"/>
                      <a:pt x="80877" y="46958"/>
                    </a:cubicBezTo>
                    <a:lnTo>
                      <a:pt x="131722" y="76295"/>
                    </a:lnTo>
                    <a:lnTo>
                      <a:pt x="140751" y="73152"/>
                    </a:lnTo>
                    <a:cubicBezTo>
                      <a:pt x="153676" y="68771"/>
                      <a:pt x="165936" y="65151"/>
                      <a:pt x="177341" y="62103"/>
                    </a:cubicBezTo>
                    <a:cubicBezTo>
                      <a:pt x="188108" y="59265"/>
                      <a:pt x="199114" y="57445"/>
                      <a:pt x="210224" y="56674"/>
                    </a:cubicBezTo>
                    <a:cubicBezTo>
                      <a:pt x="220374" y="56064"/>
                      <a:pt x="230571" y="56769"/>
                      <a:pt x="240541" y="58769"/>
                    </a:cubicBezTo>
                    <a:cubicBezTo>
                      <a:pt x="250577" y="60979"/>
                      <a:pt x="260204" y="64779"/>
                      <a:pt x="269052" y="70009"/>
                    </a:cubicBezTo>
                    <a:cubicBezTo>
                      <a:pt x="277824" y="74409"/>
                      <a:pt x="285351" y="80963"/>
                      <a:pt x="290911" y="89059"/>
                    </a:cubicBezTo>
                    <a:cubicBezTo>
                      <a:pt x="294684" y="94964"/>
                      <a:pt x="295853" y="102165"/>
                      <a:pt x="294142" y="108966"/>
                    </a:cubicBezTo>
                    <a:cubicBezTo>
                      <a:pt x="291985" y="116443"/>
                      <a:pt x="287889" y="123215"/>
                      <a:pt x="282262" y="128588"/>
                    </a:cubicBezTo>
                    <a:cubicBezTo>
                      <a:pt x="275315" y="135617"/>
                      <a:pt x="267522" y="141761"/>
                      <a:pt x="259073" y="146876"/>
                    </a:cubicBezTo>
                    <a:lnTo>
                      <a:pt x="291386" y="165926"/>
                    </a:lnTo>
                    <a:lnTo>
                      <a:pt x="273709" y="176117"/>
                    </a:lnTo>
                    <a:lnTo>
                      <a:pt x="241111" y="157067"/>
                    </a:lnTo>
                    <a:cubicBezTo>
                      <a:pt x="225591" y="164735"/>
                      <a:pt x="209359" y="170860"/>
                      <a:pt x="192642" y="175355"/>
                    </a:cubicBezTo>
                    <a:cubicBezTo>
                      <a:pt x="175164" y="180280"/>
                      <a:pt x="157297" y="183652"/>
                      <a:pt x="139231" y="185452"/>
                    </a:cubicBezTo>
                    <a:lnTo>
                      <a:pt x="122219" y="154877"/>
                    </a:lnTo>
                    <a:cubicBezTo>
                      <a:pt x="126990" y="154753"/>
                      <a:pt x="131751" y="154372"/>
                      <a:pt x="136474" y="153734"/>
                    </a:cubicBezTo>
                    <a:cubicBezTo>
                      <a:pt x="142842" y="152971"/>
                      <a:pt x="149875" y="151829"/>
                      <a:pt x="157763" y="150114"/>
                    </a:cubicBezTo>
                    <a:cubicBezTo>
                      <a:pt x="165651" y="148400"/>
                      <a:pt x="173824" y="146209"/>
                      <a:pt x="182568" y="143732"/>
                    </a:cubicBezTo>
                    <a:cubicBezTo>
                      <a:pt x="191074" y="141218"/>
                      <a:pt x="199370" y="138036"/>
                      <a:pt x="207373" y="134207"/>
                    </a:cubicBezTo>
                    <a:lnTo>
                      <a:pt x="156907" y="105061"/>
                    </a:lnTo>
                    <a:lnTo>
                      <a:pt x="150255" y="107347"/>
                    </a:lnTo>
                    <a:lnTo>
                      <a:pt x="143317" y="109442"/>
                    </a:lnTo>
                    <a:cubicBezTo>
                      <a:pt x="130582" y="113633"/>
                      <a:pt x="118987" y="116872"/>
                      <a:pt x="108343" y="118967"/>
                    </a:cubicBezTo>
                    <a:cubicBezTo>
                      <a:pt x="98573" y="121244"/>
                      <a:pt x="88613" y="122587"/>
                      <a:pt x="78596" y="122968"/>
                    </a:cubicBezTo>
                    <a:cubicBezTo>
                      <a:pt x="69758" y="123311"/>
                      <a:pt x="60910" y="122511"/>
                      <a:pt x="52271" y="120587"/>
                    </a:cubicBezTo>
                    <a:cubicBezTo>
                      <a:pt x="43746" y="118596"/>
                      <a:pt x="35554" y="115396"/>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44" y="46072"/>
                      <a:pt x="22163" y="39653"/>
                      <a:pt x="29937" y="34385"/>
                    </a:cubicBezTo>
                    <a:lnTo>
                      <a:pt x="0" y="17050"/>
                    </a:lnTo>
                    <a:lnTo>
                      <a:pt x="17677" y="6858"/>
                    </a:lnTo>
                    <a:lnTo>
                      <a:pt x="47329" y="24003"/>
                    </a:lnTo>
                    <a:cubicBezTo>
                      <a:pt x="61242" y="17050"/>
                      <a:pt x="75869" y="11659"/>
                      <a:pt x="90951" y="7906"/>
                    </a:cubicBezTo>
                    <a:cubicBezTo>
                      <a:pt x="105302" y="4315"/>
                      <a:pt x="119871" y="1667"/>
                      <a:pt x="134574" y="0"/>
                    </a:cubicBezTo>
                    <a:close/>
                    <a:moveTo>
                      <a:pt x="63580" y="83439"/>
                    </a:moveTo>
                    <a:cubicBezTo>
                      <a:pt x="70214" y="87306"/>
                      <a:pt x="77903" y="88973"/>
                      <a:pt x="85534" y="88202"/>
                    </a:cubicBezTo>
                    <a:cubicBezTo>
                      <a:pt x="95846" y="87030"/>
                      <a:pt x="106015" y="84763"/>
                      <a:pt x="115851" y="81439"/>
                    </a:cubicBezTo>
                    <a:lnTo>
                      <a:pt x="68332" y="53912"/>
                    </a:lnTo>
                    <a:cubicBezTo>
                      <a:pt x="50655" y="65342"/>
                      <a:pt x="49230" y="75247"/>
                      <a:pt x="63580" y="83725"/>
                    </a:cubicBezTo>
                    <a:close/>
                    <a:moveTo>
                      <a:pt x="230372" y="97441"/>
                    </a:moveTo>
                    <a:cubicBezTo>
                      <a:pt x="223139" y="93421"/>
                      <a:pt x="214786" y="91916"/>
                      <a:pt x="206612" y="93154"/>
                    </a:cubicBezTo>
                    <a:cubicBezTo>
                      <a:pt x="195360" y="94612"/>
                      <a:pt x="184259" y="97069"/>
                      <a:pt x="173444" y="100489"/>
                    </a:cubicBezTo>
                    <a:lnTo>
                      <a:pt x="220963" y="127826"/>
                    </a:lnTo>
                    <a:cubicBezTo>
                      <a:pt x="240921" y="115443"/>
                      <a:pt x="244057" y="105318"/>
                      <a:pt x="23037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 name="Google Shape;1352;p27">
              <a:extLst>
                <a:ext uri="{FF2B5EF4-FFF2-40B4-BE49-F238E27FC236}">
                  <a16:creationId xmlns:a16="http://schemas.microsoft.com/office/drawing/2014/main" id="{D42F485A-4251-4EE8-B7A0-6D62FE3D6D2C}"/>
                </a:ext>
              </a:extLst>
            </p:cNvPr>
            <p:cNvGrpSpPr/>
            <p:nvPr/>
          </p:nvGrpSpPr>
          <p:grpSpPr>
            <a:xfrm>
              <a:off x="6553622" y="2605678"/>
              <a:ext cx="707700" cy="497335"/>
              <a:chOff x="5610546" y="3273837"/>
              <a:chExt cx="883852" cy="621125"/>
            </a:xfrm>
          </p:grpSpPr>
          <p:sp>
            <p:nvSpPr>
              <p:cNvPr id="352" name="Google Shape;1353;p27">
                <a:extLst>
                  <a:ext uri="{FF2B5EF4-FFF2-40B4-BE49-F238E27FC236}">
                    <a16:creationId xmlns:a16="http://schemas.microsoft.com/office/drawing/2014/main" id="{BBA4C44F-555E-48A4-8928-C4DB99C208B3}"/>
                  </a:ext>
                </a:extLst>
              </p:cNvPr>
              <p:cNvSpPr/>
              <p:nvPr/>
            </p:nvSpPr>
            <p:spPr>
              <a:xfrm>
                <a:off x="5610546" y="338347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1354;p27">
                <a:extLst>
                  <a:ext uri="{FF2B5EF4-FFF2-40B4-BE49-F238E27FC236}">
                    <a16:creationId xmlns:a16="http://schemas.microsoft.com/office/drawing/2014/main" id="{B6B9F086-15E2-4CDA-A4D9-F5069DD84957}"/>
                  </a:ext>
                </a:extLst>
              </p:cNvPr>
              <p:cNvSpPr/>
              <p:nvPr/>
            </p:nvSpPr>
            <p:spPr>
              <a:xfrm>
                <a:off x="5610736" y="3526535"/>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1355;p27">
                <a:extLst>
                  <a:ext uri="{FF2B5EF4-FFF2-40B4-BE49-F238E27FC236}">
                    <a16:creationId xmlns:a16="http://schemas.microsoft.com/office/drawing/2014/main" id="{1B5D8399-7125-4A4F-8709-36F8BC5C9D38}"/>
                  </a:ext>
                </a:extLst>
              </p:cNvPr>
              <p:cNvSpPr/>
              <p:nvPr/>
            </p:nvSpPr>
            <p:spPr>
              <a:xfrm>
                <a:off x="6427967" y="3529583"/>
                <a:ext cx="66431" cy="157067"/>
              </a:xfrm>
              <a:custGeom>
                <a:avLst/>
                <a:gdLst/>
                <a:ahLst/>
                <a:cxnLst/>
                <a:rect l="l" t="t" r="r" b="b"/>
                <a:pathLst>
                  <a:path w="66431" h="157067" extrusionOk="0">
                    <a:moveTo>
                      <a:pt x="66432" y="0"/>
                    </a:moveTo>
                    <a:lnTo>
                      <a:pt x="66432" y="109633"/>
                    </a:lnTo>
                    <a:lnTo>
                      <a:pt x="21859" y="157067"/>
                    </a:lnTo>
                    <a:lnTo>
                      <a:pt x="0" y="31623"/>
                    </a:lnTo>
                    <a:lnTo>
                      <a:pt x="66432"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1356;p27">
                <a:extLst>
                  <a:ext uri="{FF2B5EF4-FFF2-40B4-BE49-F238E27FC236}">
                    <a16:creationId xmlns:a16="http://schemas.microsoft.com/office/drawing/2014/main" id="{77A5AEC5-5A59-4CD0-9CC9-23306B024CE0}"/>
                  </a:ext>
                </a:extLst>
              </p:cNvPr>
              <p:cNvSpPr/>
              <p:nvPr/>
            </p:nvSpPr>
            <p:spPr>
              <a:xfrm>
                <a:off x="5610546" y="327383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1357;p27">
                <a:extLst>
                  <a:ext uri="{FF2B5EF4-FFF2-40B4-BE49-F238E27FC236}">
                    <a16:creationId xmlns:a16="http://schemas.microsoft.com/office/drawing/2014/main" id="{DE3DF9C5-33D9-4C42-878C-780D9D551E68}"/>
                  </a:ext>
                </a:extLst>
              </p:cNvPr>
              <p:cNvSpPr/>
              <p:nvPr/>
            </p:nvSpPr>
            <p:spPr>
              <a:xfrm>
                <a:off x="5736262" y="3343465"/>
                <a:ext cx="632609" cy="366093"/>
              </a:xfrm>
              <a:custGeom>
                <a:avLst/>
                <a:gdLst/>
                <a:ahLst/>
                <a:cxnLst/>
                <a:rect l="l" t="t" r="r" b="b"/>
                <a:pathLst>
                  <a:path w="632609" h="366093" extrusionOk="0">
                    <a:moveTo>
                      <a:pt x="632021" y="194119"/>
                    </a:moveTo>
                    <a:cubicBezTo>
                      <a:pt x="627555" y="237173"/>
                      <a:pt x="596952" y="279844"/>
                      <a:pt x="540025" y="312515"/>
                    </a:cubicBezTo>
                    <a:cubicBezTo>
                      <a:pt x="416475" y="383953"/>
                      <a:pt x="216136" y="383953"/>
                      <a:pt x="92586" y="312515"/>
                    </a:cubicBezTo>
                    <a:cubicBezTo>
                      <a:pt x="35564" y="279559"/>
                      <a:pt x="4962" y="237173"/>
                      <a:pt x="590" y="194119"/>
                    </a:cubicBezTo>
                    <a:cubicBezTo>
                      <a:pt x="-4732" y="143637"/>
                      <a:pt x="25965" y="92202"/>
                      <a:pt x="92586" y="53721"/>
                    </a:cubicBezTo>
                    <a:cubicBezTo>
                      <a:pt x="216136" y="-17907"/>
                      <a:pt x="416475" y="-17907"/>
                      <a:pt x="540025" y="53721"/>
                    </a:cubicBezTo>
                    <a:cubicBezTo>
                      <a:pt x="606551" y="92202"/>
                      <a:pt x="637344" y="143637"/>
                      <a:pt x="632021" y="19411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1358;p27">
                <a:extLst>
                  <a:ext uri="{FF2B5EF4-FFF2-40B4-BE49-F238E27FC236}">
                    <a16:creationId xmlns:a16="http://schemas.microsoft.com/office/drawing/2014/main" id="{1F7AC566-80AB-4A18-8864-5E560CE0C72F}"/>
                  </a:ext>
                </a:extLst>
              </p:cNvPr>
              <p:cNvSpPr/>
              <p:nvPr/>
            </p:nvSpPr>
            <p:spPr>
              <a:xfrm>
                <a:off x="5736851" y="3365444"/>
                <a:ext cx="631431" cy="344114"/>
              </a:xfrm>
              <a:custGeom>
                <a:avLst/>
                <a:gdLst/>
                <a:ahLst/>
                <a:cxnLst/>
                <a:rect l="l" t="t" r="r" b="b"/>
                <a:pathLst>
                  <a:path w="631431" h="344114" extrusionOk="0">
                    <a:moveTo>
                      <a:pt x="631431"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886" y="-17883"/>
                      <a:pt x="539435" y="53650"/>
                    </a:cubicBezTo>
                    <a:cubicBezTo>
                      <a:pt x="596363" y="86606"/>
                      <a:pt x="626965" y="128992"/>
                      <a:pt x="631431"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1359;p27">
                <a:extLst>
                  <a:ext uri="{FF2B5EF4-FFF2-40B4-BE49-F238E27FC236}">
                    <a16:creationId xmlns:a16="http://schemas.microsoft.com/office/drawing/2014/main" id="{F5120A61-1462-4D3E-9219-1A5894284644}"/>
                  </a:ext>
                </a:extLst>
              </p:cNvPr>
              <p:cNvSpPr/>
              <p:nvPr/>
            </p:nvSpPr>
            <p:spPr>
              <a:xfrm>
                <a:off x="5898416" y="3447859"/>
                <a:ext cx="294651" cy="185451"/>
              </a:xfrm>
              <a:custGeom>
                <a:avLst/>
                <a:gdLst/>
                <a:ahLst/>
                <a:cxnLst/>
                <a:rect l="l" t="t" r="r" b="b"/>
                <a:pathLst>
                  <a:path w="294651" h="185451" extrusionOk="0">
                    <a:moveTo>
                      <a:pt x="149495" y="29813"/>
                    </a:moveTo>
                    <a:cubicBezTo>
                      <a:pt x="145608" y="29756"/>
                      <a:pt x="141730" y="30042"/>
                      <a:pt x="137900" y="30671"/>
                    </a:cubicBezTo>
                    <a:cubicBezTo>
                      <a:pt x="132673" y="31433"/>
                      <a:pt x="126875" y="32480"/>
                      <a:pt x="120413" y="33814"/>
                    </a:cubicBezTo>
                    <a:cubicBezTo>
                      <a:pt x="113950" y="35147"/>
                      <a:pt x="107203" y="36957"/>
                      <a:pt x="100265" y="39052"/>
                    </a:cubicBezTo>
                    <a:cubicBezTo>
                      <a:pt x="93498" y="41053"/>
                      <a:pt x="86884" y="43567"/>
                      <a:pt x="80497" y="46577"/>
                    </a:cubicBezTo>
                    <a:lnTo>
                      <a:pt x="131247" y="76009"/>
                    </a:lnTo>
                    <a:lnTo>
                      <a:pt x="140751" y="72771"/>
                    </a:lnTo>
                    <a:cubicBezTo>
                      <a:pt x="153676" y="68485"/>
                      <a:pt x="165841" y="64770"/>
                      <a:pt x="177341" y="61817"/>
                    </a:cubicBezTo>
                    <a:cubicBezTo>
                      <a:pt x="188089" y="58883"/>
                      <a:pt x="199104" y="57064"/>
                      <a:pt x="210224" y="56388"/>
                    </a:cubicBezTo>
                    <a:cubicBezTo>
                      <a:pt x="220345" y="55702"/>
                      <a:pt x="230505" y="56369"/>
                      <a:pt x="240446" y="58388"/>
                    </a:cubicBezTo>
                    <a:cubicBezTo>
                      <a:pt x="250453" y="60655"/>
                      <a:pt x="260043" y="64475"/>
                      <a:pt x="268862" y="69723"/>
                    </a:cubicBezTo>
                    <a:cubicBezTo>
                      <a:pt x="277644" y="74114"/>
                      <a:pt x="285161" y="80667"/>
                      <a:pt x="290721" y="88773"/>
                    </a:cubicBezTo>
                    <a:cubicBezTo>
                      <a:pt x="294389" y="94717"/>
                      <a:pt x="295549" y="101879"/>
                      <a:pt x="293952" y="108680"/>
                    </a:cubicBezTo>
                    <a:cubicBezTo>
                      <a:pt x="291776" y="116148"/>
                      <a:pt x="287680" y="122920"/>
                      <a:pt x="282072" y="128302"/>
                    </a:cubicBezTo>
                    <a:cubicBezTo>
                      <a:pt x="275239" y="135350"/>
                      <a:pt x="267617" y="141580"/>
                      <a:pt x="259358" y="146875"/>
                    </a:cubicBezTo>
                    <a:lnTo>
                      <a:pt x="291671" y="165925"/>
                    </a:lnTo>
                    <a:lnTo>
                      <a:pt x="273994" y="176117"/>
                    </a:lnTo>
                    <a:lnTo>
                      <a:pt x="241396" y="157067"/>
                    </a:lnTo>
                    <a:cubicBezTo>
                      <a:pt x="225867" y="164735"/>
                      <a:pt x="209635" y="170898"/>
                      <a:pt x="192927" y="175450"/>
                    </a:cubicBezTo>
                    <a:cubicBezTo>
                      <a:pt x="175440" y="180289"/>
                      <a:pt x="157573" y="183633"/>
                      <a:pt x="139516" y="185452"/>
                    </a:cubicBezTo>
                    <a:lnTo>
                      <a:pt x="122409" y="154876"/>
                    </a:lnTo>
                    <a:cubicBezTo>
                      <a:pt x="127180" y="154753"/>
                      <a:pt x="131941" y="154372"/>
                      <a:pt x="136664" y="153734"/>
                    </a:cubicBezTo>
                    <a:cubicBezTo>
                      <a:pt x="143821" y="152924"/>
                      <a:pt x="150930" y="151714"/>
                      <a:pt x="157953" y="150114"/>
                    </a:cubicBezTo>
                    <a:cubicBezTo>
                      <a:pt x="165841" y="148400"/>
                      <a:pt x="174109" y="146304"/>
                      <a:pt x="182853" y="143732"/>
                    </a:cubicBezTo>
                    <a:cubicBezTo>
                      <a:pt x="191340" y="141151"/>
                      <a:pt x="199627" y="137970"/>
                      <a:pt x="207658" y="134207"/>
                    </a:cubicBezTo>
                    <a:lnTo>
                      <a:pt x="156812" y="104966"/>
                    </a:lnTo>
                    <a:lnTo>
                      <a:pt x="150255" y="107251"/>
                    </a:lnTo>
                    <a:lnTo>
                      <a:pt x="143317" y="109347"/>
                    </a:lnTo>
                    <a:cubicBezTo>
                      <a:pt x="130582" y="113538"/>
                      <a:pt x="118892" y="116872"/>
                      <a:pt x="108343" y="118872"/>
                    </a:cubicBezTo>
                    <a:cubicBezTo>
                      <a:pt x="98545" y="121149"/>
                      <a:pt x="88556" y="122492"/>
                      <a:pt x="78501" y="122873"/>
                    </a:cubicBezTo>
                    <a:cubicBezTo>
                      <a:pt x="69691" y="123187"/>
                      <a:pt x="60872" y="122358"/>
                      <a:pt x="52271" y="120396"/>
                    </a:cubicBezTo>
                    <a:cubicBezTo>
                      <a:pt x="43698" y="118453"/>
                      <a:pt x="35468" y="115243"/>
                      <a:pt x="27846" y="110871"/>
                    </a:cubicBezTo>
                    <a:cubicBezTo>
                      <a:pt x="19540" y="106518"/>
                      <a:pt x="12326" y="100327"/>
                      <a:pt x="6748" y="92774"/>
                    </a:cubicBezTo>
                    <a:cubicBezTo>
                      <a:pt x="2604" y="87078"/>
                      <a:pt x="580" y="80096"/>
                      <a:pt x="1045" y="73057"/>
                    </a:cubicBezTo>
                    <a:cubicBezTo>
                      <a:pt x="1787" y="65789"/>
                      <a:pt x="4704" y="58922"/>
                      <a:pt x="9409" y="53340"/>
                    </a:cubicBezTo>
                    <a:cubicBezTo>
                      <a:pt x="15197" y="45939"/>
                      <a:pt x="22125" y="39500"/>
                      <a:pt x="29937" y="34290"/>
                    </a:cubicBezTo>
                    <a:lnTo>
                      <a:pt x="0" y="16954"/>
                    </a:lnTo>
                    <a:lnTo>
                      <a:pt x="17582" y="6763"/>
                    </a:lnTo>
                    <a:lnTo>
                      <a:pt x="47234" y="23908"/>
                    </a:lnTo>
                    <a:cubicBezTo>
                      <a:pt x="61176" y="17059"/>
                      <a:pt x="75793" y="11697"/>
                      <a:pt x="90856" y="7906"/>
                    </a:cubicBezTo>
                    <a:cubicBezTo>
                      <a:pt x="105188" y="4239"/>
                      <a:pt x="119767" y="1591"/>
                      <a:pt x="134479" y="0"/>
                    </a:cubicBezTo>
                    <a:close/>
                    <a:moveTo>
                      <a:pt x="63105" y="83153"/>
                    </a:moveTo>
                    <a:cubicBezTo>
                      <a:pt x="69786" y="86992"/>
                      <a:pt x="77494" y="88659"/>
                      <a:pt x="85154" y="87916"/>
                    </a:cubicBezTo>
                    <a:cubicBezTo>
                      <a:pt x="95447" y="86754"/>
                      <a:pt x="105587" y="84449"/>
                      <a:pt x="115376" y="81058"/>
                    </a:cubicBezTo>
                    <a:lnTo>
                      <a:pt x="67857" y="53531"/>
                    </a:lnTo>
                    <a:cubicBezTo>
                      <a:pt x="50275" y="65056"/>
                      <a:pt x="48849" y="74867"/>
                      <a:pt x="63105" y="83153"/>
                    </a:cubicBezTo>
                    <a:close/>
                    <a:moveTo>
                      <a:pt x="229992" y="97060"/>
                    </a:moveTo>
                    <a:cubicBezTo>
                      <a:pt x="222693" y="93135"/>
                      <a:pt x="214339" y="91631"/>
                      <a:pt x="206137" y="92774"/>
                    </a:cubicBezTo>
                    <a:cubicBezTo>
                      <a:pt x="194894" y="94278"/>
                      <a:pt x="183803" y="96736"/>
                      <a:pt x="172969" y="100108"/>
                    </a:cubicBezTo>
                    <a:lnTo>
                      <a:pt x="220488" y="127540"/>
                    </a:lnTo>
                    <a:cubicBezTo>
                      <a:pt x="240512" y="115157"/>
                      <a:pt x="243677" y="104994"/>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1360;p27">
                <a:extLst>
                  <a:ext uri="{FF2B5EF4-FFF2-40B4-BE49-F238E27FC236}">
                    <a16:creationId xmlns:a16="http://schemas.microsoft.com/office/drawing/2014/main" id="{EF5611D6-92E1-4130-939A-289E6164E170}"/>
                  </a:ext>
                </a:extLst>
              </p:cNvPr>
              <p:cNvSpPr/>
              <p:nvPr/>
            </p:nvSpPr>
            <p:spPr>
              <a:xfrm>
                <a:off x="6020539" y="3585400"/>
                <a:ext cx="19482" cy="25526"/>
              </a:xfrm>
              <a:custGeom>
                <a:avLst/>
                <a:gdLst/>
                <a:ahLst/>
                <a:cxnLst/>
                <a:rect l="l" t="t" r="r" b="b"/>
                <a:pathLst>
                  <a:path w="19482" h="25526" extrusionOk="0">
                    <a:moveTo>
                      <a:pt x="0" y="17145"/>
                    </a:moveTo>
                    <a:cubicBezTo>
                      <a:pt x="285" y="11430"/>
                      <a:pt x="285" y="5715"/>
                      <a:pt x="0" y="0"/>
                    </a:cubicBezTo>
                    <a:lnTo>
                      <a:pt x="19483" y="12478"/>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1361;p27">
                <a:extLst>
                  <a:ext uri="{FF2B5EF4-FFF2-40B4-BE49-F238E27FC236}">
                    <a16:creationId xmlns:a16="http://schemas.microsoft.com/office/drawing/2014/main" id="{4566E20E-2A37-452C-B670-77E242444C45}"/>
                  </a:ext>
                </a:extLst>
              </p:cNvPr>
              <p:cNvSpPr/>
              <p:nvPr/>
            </p:nvSpPr>
            <p:spPr>
              <a:xfrm>
                <a:off x="6147700" y="3596258"/>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1362;p27">
                <a:extLst>
                  <a:ext uri="{FF2B5EF4-FFF2-40B4-BE49-F238E27FC236}">
                    <a16:creationId xmlns:a16="http://schemas.microsoft.com/office/drawing/2014/main" id="{057F7F5A-CD4D-4B44-8261-C661F301C30C}"/>
                  </a:ext>
                </a:extLst>
              </p:cNvPr>
              <p:cNvSpPr/>
              <p:nvPr/>
            </p:nvSpPr>
            <p:spPr>
              <a:xfrm>
                <a:off x="6161861" y="3533013"/>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1363;p27">
                <a:extLst>
                  <a:ext uri="{FF2B5EF4-FFF2-40B4-BE49-F238E27FC236}">
                    <a16:creationId xmlns:a16="http://schemas.microsoft.com/office/drawing/2014/main" id="{60227082-8660-417C-9E2E-AF01017C77B1}"/>
                  </a:ext>
                </a:extLst>
              </p:cNvPr>
              <p:cNvSpPr/>
              <p:nvPr/>
            </p:nvSpPr>
            <p:spPr>
              <a:xfrm>
                <a:off x="6062736" y="3539394"/>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1364;p27">
                <a:extLst>
                  <a:ext uri="{FF2B5EF4-FFF2-40B4-BE49-F238E27FC236}">
                    <a16:creationId xmlns:a16="http://schemas.microsoft.com/office/drawing/2014/main" id="{CA2A5DE2-F1BB-4449-B1C2-FE91B0D95634}"/>
                  </a:ext>
                </a:extLst>
              </p:cNvPr>
              <p:cNvSpPr/>
              <p:nvPr/>
            </p:nvSpPr>
            <p:spPr>
              <a:xfrm>
                <a:off x="5966368" y="3484530"/>
                <a:ext cx="58543" cy="38957"/>
              </a:xfrm>
              <a:custGeom>
                <a:avLst/>
                <a:gdLst/>
                <a:ahLst/>
                <a:cxnLst/>
                <a:rect l="l" t="t" r="r" b="b"/>
                <a:pathLst>
                  <a:path w="58543" h="38957" extrusionOk="0">
                    <a:moveTo>
                      <a:pt x="0" y="11144"/>
                    </a:moveTo>
                    <a:lnTo>
                      <a:pt x="49040" y="38957"/>
                    </a:lnTo>
                    <a:lnTo>
                      <a:pt x="58543" y="31623"/>
                    </a:lnTo>
                    <a:cubicBezTo>
                      <a:pt x="58543" y="31623"/>
                      <a:pt x="52366" y="24575"/>
                      <a:pt x="51986" y="23908"/>
                    </a:cubicBezTo>
                    <a:cubicBezTo>
                      <a:pt x="47566" y="18898"/>
                      <a:pt x="42406" y="14592"/>
                      <a:pt x="36685" y="11144"/>
                    </a:cubicBezTo>
                    <a:cubicBezTo>
                      <a:pt x="33073" y="10477"/>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1365;p27">
                <a:extLst>
                  <a:ext uri="{FF2B5EF4-FFF2-40B4-BE49-F238E27FC236}">
                    <a16:creationId xmlns:a16="http://schemas.microsoft.com/office/drawing/2014/main" id="{6813F51E-B2B8-4ECA-BE19-D251148CBEC4}"/>
                  </a:ext>
                </a:extLst>
              </p:cNvPr>
              <p:cNvSpPr/>
              <p:nvPr/>
            </p:nvSpPr>
            <p:spPr>
              <a:xfrm>
                <a:off x="6020539" y="3453098"/>
                <a:ext cx="27370" cy="24574"/>
              </a:xfrm>
              <a:custGeom>
                <a:avLst/>
                <a:gdLst/>
                <a:ahLst/>
                <a:cxnLst/>
                <a:rect l="l" t="t" r="r" b="b"/>
                <a:pathLst>
                  <a:path w="27370" h="24574" extrusionOk="0">
                    <a:moveTo>
                      <a:pt x="27371" y="24575"/>
                    </a:moveTo>
                    <a:lnTo>
                      <a:pt x="27371" y="7334"/>
                    </a:lnTo>
                    <a:lnTo>
                      <a:pt x="4847" y="0"/>
                    </a:lnTo>
                    <a:lnTo>
                      <a:pt x="0" y="13525"/>
                    </a:lnTo>
                    <a:lnTo>
                      <a:pt x="1236" y="19621"/>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1366;p27">
                <a:extLst>
                  <a:ext uri="{FF2B5EF4-FFF2-40B4-BE49-F238E27FC236}">
                    <a16:creationId xmlns:a16="http://schemas.microsoft.com/office/drawing/2014/main" id="{E9FC7CF3-49A1-4697-A2A1-C28C2F5689FA}"/>
                  </a:ext>
                </a:extLst>
              </p:cNvPr>
              <p:cNvSpPr/>
              <p:nvPr/>
            </p:nvSpPr>
            <p:spPr>
              <a:xfrm>
                <a:off x="5898416" y="3448050"/>
                <a:ext cx="26040" cy="19430"/>
              </a:xfrm>
              <a:custGeom>
                <a:avLst/>
                <a:gdLst/>
                <a:ahLst/>
                <a:cxnLst/>
                <a:rect l="l" t="t" r="r" b="b"/>
                <a:pathLst>
                  <a:path w="26040" h="19430"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1367;p27">
                <a:extLst>
                  <a:ext uri="{FF2B5EF4-FFF2-40B4-BE49-F238E27FC236}">
                    <a16:creationId xmlns:a16="http://schemas.microsoft.com/office/drawing/2014/main" id="{BC272008-CC1C-48A8-8DC5-ACA2C13E6995}"/>
                  </a:ext>
                </a:extLst>
              </p:cNvPr>
              <p:cNvSpPr/>
              <p:nvPr/>
            </p:nvSpPr>
            <p:spPr>
              <a:xfrm>
                <a:off x="5899366" y="3505676"/>
                <a:ext cx="30317" cy="30194"/>
              </a:xfrm>
              <a:custGeom>
                <a:avLst/>
                <a:gdLst/>
                <a:ahLst/>
                <a:cxnLst/>
                <a:rect l="l" t="t" r="r" b="b"/>
                <a:pathLst>
                  <a:path w="30317" h="30194" extrusionOk="0">
                    <a:moveTo>
                      <a:pt x="0" y="17812"/>
                    </a:moveTo>
                    <a:lnTo>
                      <a:pt x="0" y="0"/>
                    </a:lnTo>
                    <a:lnTo>
                      <a:pt x="30317" y="0"/>
                    </a:lnTo>
                    <a:lnTo>
                      <a:pt x="22999" y="15907"/>
                    </a:lnTo>
                    <a:lnTo>
                      <a:pt x="997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1368;p27">
                <a:extLst>
                  <a:ext uri="{FF2B5EF4-FFF2-40B4-BE49-F238E27FC236}">
                    <a16:creationId xmlns:a16="http://schemas.microsoft.com/office/drawing/2014/main" id="{ED3EDC86-B4B2-4239-8F01-E86AE3A5537D}"/>
                  </a:ext>
                </a:extLst>
              </p:cNvPr>
              <p:cNvSpPr/>
              <p:nvPr/>
            </p:nvSpPr>
            <p:spPr>
              <a:xfrm>
                <a:off x="5898416" y="3431095"/>
                <a:ext cx="294657" cy="185070"/>
              </a:xfrm>
              <a:custGeom>
                <a:avLst/>
                <a:gdLst/>
                <a:ahLst/>
                <a:cxnLst/>
                <a:rect l="l" t="t" r="r" b="b"/>
                <a:pathLst>
                  <a:path w="294657" h="185070" extrusionOk="0">
                    <a:moveTo>
                      <a:pt x="149495" y="29337"/>
                    </a:moveTo>
                    <a:cubicBezTo>
                      <a:pt x="145608" y="29327"/>
                      <a:pt x="141730" y="29642"/>
                      <a:pt x="137900" y="30289"/>
                    </a:cubicBezTo>
                    <a:cubicBezTo>
                      <a:pt x="132673" y="31051"/>
                      <a:pt x="126875" y="32099"/>
                      <a:pt x="120413" y="33433"/>
                    </a:cubicBezTo>
                    <a:cubicBezTo>
                      <a:pt x="113950" y="34766"/>
                      <a:pt x="107203" y="36576"/>
                      <a:pt x="100265" y="38576"/>
                    </a:cubicBezTo>
                    <a:cubicBezTo>
                      <a:pt x="93508" y="40653"/>
                      <a:pt x="86903" y="43196"/>
                      <a:pt x="80497" y="46196"/>
                    </a:cubicBezTo>
                    <a:lnTo>
                      <a:pt x="131247" y="75629"/>
                    </a:lnTo>
                    <a:lnTo>
                      <a:pt x="140751" y="72390"/>
                    </a:lnTo>
                    <a:cubicBezTo>
                      <a:pt x="153676" y="68104"/>
                      <a:pt x="165841" y="64389"/>
                      <a:pt x="177341" y="61436"/>
                    </a:cubicBezTo>
                    <a:cubicBezTo>
                      <a:pt x="188089" y="58522"/>
                      <a:pt x="199104" y="56664"/>
                      <a:pt x="210224" y="55912"/>
                    </a:cubicBezTo>
                    <a:cubicBezTo>
                      <a:pt x="220345" y="55302"/>
                      <a:pt x="230505" y="56007"/>
                      <a:pt x="240446" y="58007"/>
                    </a:cubicBezTo>
                    <a:cubicBezTo>
                      <a:pt x="250463" y="60227"/>
                      <a:pt x="260062" y="64056"/>
                      <a:pt x="268862" y="69342"/>
                    </a:cubicBezTo>
                    <a:cubicBezTo>
                      <a:pt x="277663" y="73705"/>
                      <a:pt x="285190" y="80267"/>
                      <a:pt x="290721" y="88392"/>
                    </a:cubicBezTo>
                    <a:cubicBezTo>
                      <a:pt x="294399" y="94336"/>
                      <a:pt x="295558" y="101498"/>
                      <a:pt x="293952" y="108299"/>
                    </a:cubicBezTo>
                    <a:cubicBezTo>
                      <a:pt x="291757" y="115757"/>
                      <a:pt x="287661" y="122520"/>
                      <a:pt x="282072" y="127921"/>
                    </a:cubicBezTo>
                    <a:cubicBezTo>
                      <a:pt x="275239" y="134969"/>
                      <a:pt x="267617" y="141199"/>
                      <a:pt x="259358" y="146495"/>
                    </a:cubicBezTo>
                    <a:lnTo>
                      <a:pt x="291671" y="165545"/>
                    </a:lnTo>
                    <a:lnTo>
                      <a:pt x="273994" y="175736"/>
                    </a:lnTo>
                    <a:lnTo>
                      <a:pt x="241396" y="156686"/>
                    </a:lnTo>
                    <a:cubicBezTo>
                      <a:pt x="225867" y="164354"/>
                      <a:pt x="209635" y="170517"/>
                      <a:pt x="192927" y="175070"/>
                    </a:cubicBezTo>
                    <a:cubicBezTo>
                      <a:pt x="175440" y="179908"/>
                      <a:pt x="157573" y="183252"/>
                      <a:pt x="139516" y="185071"/>
                    </a:cubicBezTo>
                    <a:lnTo>
                      <a:pt x="122409" y="154496"/>
                    </a:lnTo>
                    <a:cubicBezTo>
                      <a:pt x="127180" y="154372"/>
                      <a:pt x="131941" y="153991"/>
                      <a:pt x="136664" y="153353"/>
                    </a:cubicBezTo>
                    <a:cubicBezTo>
                      <a:pt x="143032" y="152590"/>
                      <a:pt x="150160" y="151447"/>
                      <a:pt x="157953" y="149733"/>
                    </a:cubicBezTo>
                    <a:cubicBezTo>
                      <a:pt x="165746" y="148019"/>
                      <a:pt x="174109" y="145923"/>
                      <a:pt x="182853" y="143351"/>
                    </a:cubicBezTo>
                    <a:cubicBezTo>
                      <a:pt x="191340" y="140770"/>
                      <a:pt x="199627" y="137589"/>
                      <a:pt x="207658" y="133826"/>
                    </a:cubicBezTo>
                    <a:lnTo>
                      <a:pt x="157098" y="104585"/>
                    </a:lnTo>
                    <a:lnTo>
                      <a:pt x="150540" y="106871"/>
                    </a:lnTo>
                    <a:lnTo>
                      <a:pt x="143602" y="108966"/>
                    </a:lnTo>
                    <a:cubicBezTo>
                      <a:pt x="130867" y="113157"/>
                      <a:pt x="119177" y="116491"/>
                      <a:pt x="108628" y="118491"/>
                    </a:cubicBezTo>
                    <a:cubicBezTo>
                      <a:pt x="98830" y="120767"/>
                      <a:pt x="88841" y="122111"/>
                      <a:pt x="78786" y="122491"/>
                    </a:cubicBezTo>
                    <a:cubicBezTo>
                      <a:pt x="69976" y="122758"/>
                      <a:pt x="61166" y="121929"/>
                      <a:pt x="52556" y="120015"/>
                    </a:cubicBezTo>
                    <a:cubicBezTo>
                      <a:pt x="44002" y="118034"/>
                      <a:pt x="35772" y="114824"/>
                      <a:pt x="28131" y="110490"/>
                    </a:cubicBezTo>
                    <a:cubicBezTo>
                      <a:pt x="19796" y="106137"/>
                      <a:pt x="12573" y="99908"/>
                      <a:pt x="7033" y="92297"/>
                    </a:cubicBezTo>
                    <a:cubicBezTo>
                      <a:pt x="2889" y="86630"/>
                      <a:pt x="865" y="79686"/>
                      <a:pt x="1331" y="72676"/>
                    </a:cubicBezTo>
                    <a:cubicBezTo>
                      <a:pt x="2072" y="65380"/>
                      <a:pt x="4989" y="58474"/>
                      <a:pt x="9694" y="52864"/>
                    </a:cubicBezTo>
                    <a:cubicBezTo>
                      <a:pt x="15482" y="45453"/>
                      <a:pt x="22410" y="39024"/>
                      <a:pt x="30222" y="33814"/>
                    </a:cubicBezTo>
                    <a:lnTo>
                      <a:pt x="0" y="16954"/>
                    </a:lnTo>
                    <a:lnTo>
                      <a:pt x="17582" y="6763"/>
                    </a:lnTo>
                    <a:lnTo>
                      <a:pt x="47234" y="23908"/>
                    </a:lnTo>
                    <a:cubicBezTo>
                      <a:pt x="61157" y="17021"/>
                      <a:pt x="75783" y="11649"/>
                      <a:pt x="90856" y="7906"/>
                    </a:cubicBezTo>
                    <a:cubicBezTo>
                      <a:pt x="105188" y="4239"/>
                      <a:pt x="119767" y="1591"/>
                      <a:pt x="134479" y="0"/>
                    </a:cubicBezTo>
                    <a:close/>
                    <a:moveTo>
                      <a:pt x="63105" y="82772"/>
                    </a:moveTo>
                    <a:cubicBezTo>
                      <a:pt x="69786" y="86611"/>
                      <a:pt x="77494" y="88278"/>
                      <a:pt x="85154" y="87535"/>
                    </a:cubicBezTo>
                    <a:cubicBezTo>
                      <a:pt x="95437" y="86325"/>
                      <a:pt x="105568" y="84020"/>
                      <a:pt x="115376" y="80677"/>
                    </a:cubicBezTo>
                    <a:lnTo>
                      <a:pt x="67857" y="53150"/>
                    </a:lnTo>
                    <a:cubicBezTo>
                      <a:pt x="50275" y="64579"/>
                      <a:pt x="48849" y="74104"/>
                      <a:pt x="63105" y="82772"/>
                    </a:cubicBezTo>
                    <a:close/>
                    <a:moveTo>
                      <a:pt x="229992" y="96679"/>
                    </a:moveTo>
                    <a:cubicBezTo>
                      <a:pt x="222721" y="92678"/>
                      <a:pt x="214339" y="91173"/>
                      <a:pt x="206137" y="92393"/>
                    </a:cubicBezTo>
                    <a:cubicBezTo>
                      <a:pt x="194894" y="93897"/>
                      <a:pt x="183803" y="96355"/>
                      <a:pt x="172969" y="99727"/>
                    </a:cubicBezTo>
                    <a:lnTo>
                      <a:pt x="220488" y="127063"/>
                    </a:lnTo>
                    <a:cubicBezTo>
                      <a:pt x="240351" y="114776"/>
                      <a:pt x="243677" y="104585"/>
                      <a:pt x="22999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 name="Google Shape;1369;p27">
              <a:extLst>
                <a:ext uri="{FF2B5EF4-FFF2-40B4-BE49-F238E27FC236}">
                  <a16:creationId xmlns:a16="http://schemas.microsoft.com/office/drawing/2014/main" id="{BE3EF3E4-EE5C-42AE-8702-B1100AD97375}"/>
                </a:ext>
              </a:extLst>
            </p:cNvPr>
            <p:cNvGrpSpPr/>
            <p:nvPr/>
          </p:nvGrpSpPr>
          <p:grpSpPr>
            <a:xfrm>
              <a:off x="6576603" y="2483194"/>
              <a:ext cx="707700" cy="497258"/>
              <a:chOff x="5639248" y="3120866"/>
              <a:chExt cx="883852" cy="621029"/>
            </a:xfrm>
          </p:grpSpPr>
          <p:sp>
            <p:nvSpPr>
              <p:cNvPr id="336" name="Google Shape;1370;p27">
                <a:extLst>
                  <a:ext uri="{FF2B5EF4-FFF2-40B4-BE49-F238E27FC236}">
                    <a16:creationId xmlns:a16="http://schemas.microsoft.com/office/drawing/2014/main" id="{BB90DD3F-D377-46F4-8738-A3510F8F9C19}"/>
                  </a:ext>
                </a:extLst>
              </p:cNvPr>
              <p:cNvSpPr/>
              <p:nvPr/>
            </p:nvSpPr>
            <p:spPr>
              <a:xfrm>
                <a:off x="5639248" y="323040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1371;p27">
                <a:extLst>
                  <a:ext uri="{FF2B5EF4-FFF2-40B4-BE49-F238E27FC236}">
                    <a16:creationId xmlns:a16="http://schemas.microsoft.com/office/drawing/2014/main" id="{8A6CEF1E-3B8A-416D-A785-F70994E9F44B}"/>
                  </a:ext>
                </a:extLst>
              </p:cNvPr>
              <p:cNvSpPr/>
              <p:nvPr/>
            </p:nvSpPr>
            <p:spPr>
              <a:xfrm>
                <a:off x="5639343" y="3373564"/>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1372;p27">
                <a:extLst>
                  <a:ext uri="{FF2B5EF4-FFF2-40B4-BE49-F238E27FC236}">
                    <a16:creationId xmlns:a16="http://schemas.microsoft.com/office/drawing/2014/main" id="{E2BC3EA7-DEE6-4524-8806-CD4B03803D3B}"/>
                  </a:ext>
                </a:extLst>
              </p:cNvPr>
              <p:cNvSpPr/>
              <p:nvPr/>
            </p:nvSpPr>
            <p:spPr>
              <a:xfrm>
                <a:off x="6456573" y="3376612"/>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1373;p27">
                <a:extLst>
                  <a:ext uri="{FF2B5EF4-FFF2-40B4-BE49-F238E27FC236}">
                    <a16:creationId xmlns:a16="http://schemas.microsoft.com/office/drawing/2014/main" id="{4FEEBA6E-3AFD-4D06-BAD7-F0D7F683D546}"/>
                  </a:ext>
                </a:extLst>
              </p:cNvPr>
              <p:cNvSpPr/>
              <p:nvPr/>
            </p:nvSpPr>
            <p:spPr>
              <a:xfrm>
                <a:off x="5639248" y="312086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1374;p27">
                <a:extLst>
                  <a:ext uri="{FF2B5EF4-FFF2-40B4-BE49-F238E27FC236}">
                    <a16:creationId xmlns:a16="http://schemas.microsoft.com/office/drawing/2014/main" id="{14EFC75D-3308-4351-8E9E-95EFE2402FFD}"/>
                  </a:ext>
                </a:extLst>
              </p:cNvPr>
              <p:cNvSpPr/>
              <p:nvPr/>
            </p:nvSpPr>
            <p:spPr>
              <a:xfrm>
                <a:off x="5764868" y="3190470"/>
                <a:ext cx="632686" cy="366117"/>
              </a:xfrm>
              <a:custGeom>
                <a:avLst/>
                <a:gdLst/>
                <a:ahLst/>
                <a:cxnLst/>
                <a:rect l="l" t="t" r="r" b="b"/>
                <a:pathLst>
                  <a:path w="632686" h="366117" extrusionOk="0">
                    <a:moveTo>
                      <a:pt x="632117" y="194048"/>
                    </a:moveTo>
                    <a:cubicBezTo>
                      <a:pt x="627555" y="237101"/>
                      <a:pt x="596952" y="279773"/>
                      <a:pt x="540025" y="312539"/>
                    </a:cubicBezTo>
                    <a:cubicBezTo>
                      <a:pt x="416475" y="383976"/>
                      <a:pt x="216136" y="383976"/>
                      <a:pt x="92586" y="312539"/>
                    </a:cubicBezTo>
                    <a:cubicBezTo>
                      <a:pt x="35564" y="279487"/>
                      <a:pt x="4961" y="237101"/>
                      <a:pt x="590" y="194048"/>
                    </a:cubicBezTo>
                    <a:cubicBezTo>
                      <a:pt x="-4732" y="143661"/>
                      <a:pt x="25965" y="92131"/>
                      <a:pt x="92586" y="53650"/>
                    </a:cubicBezTo>
                    <a:cubicBezTo>
                      <a:pt x="216136" y="-17883"/>
                      <a:pt x="416475" y="-17883"/>
                      <a:pt x="540025" y="53650"/>
                    </a:cubicBezTo>
                    <a:cubicBezTo>
                      <a:pt x="606646" y="92131"/>
                      <a:pt x="637344" y="143280"/>
                      <a:pt x="632117"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1375;p27">
                <a:extLst>
                  <a:ext uri="{FF2B5EF4-FFF2-40B4-BE49-F238E27FC236}">
                    <a16:creationId xmlns:a16="http://schemas.microsoft.com/office/drawing/2014/main" id="{6B9CFCA0-0979-487A-B091-AB69EA004C41}"/>
                  </a:ext>
                </a:extLst>
              </p:cNvPr>
              <p:cNvSpPr/>
              <p:nvPr/>
            </p:nvSpPr>
            <p:spPr>
              <a:xfrm>
                <a:off x="5765458" y="3212377"/>
                <a:ext cx="631526" cy="344209"/>
              </a:xfrm>
              <a:custGeom>
                <a:avLst/>
                <a:gdLst/>
                <a:ahLst/>
                <a:cxnLst/>
                <a:rect l="l" t="t" r="r" b="b"/>
                <a:pathLst>
                  <a:path w="631526" h="344209" extrusionOk="0">
                    <a:moveTo>
                      <a:pt x="631527" y="172141"/>
                    </a:moveTo>
                    <a:cubicBezTo>
                      <a:pt x="626965" y="215194"/>
                      <a:pt x="596363" y="257866"/>
                      <a:pt x="539435" y="290631"/>
                    </a:cubicBezTo>
                    <a:cubicBezTo>
                      <a:pt x="415886" y="362069"/>
                      <a:pt x="215546" y="362069"/>
                      <a:pt x="91997" y="290631"/>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965" y="129088"/>
                      <a:pt x="631527"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1376;p27">
                <a:extLst>
                  <a:ext uri="{FF2B5EF4-FFF2-40B4-BE49-F238E27FC236}">
                    <a16:creationId xmlns:a16="http://schemas.microsoft.com/office/drawing/2014/main" id="{4DE9C219-704D-4265-9A1D-42AA7753E1A0}"/>
                  </a:ext>
                </a:extLst>
              </p:cNvPr>
              <p:cNvSpPr/>
              <p:nvPr/>
            </p:nvSpPr>
            <p:spPr>
              <a:xfrm>
                <a:off x="5927022" y="3295364"/>
                <a:ext cx="294875" cy="184213"/>
              </a:xfrm>
              <a:custGeom>
                <a:avLst/>
                <a:gdLst/>
                <a:ahLst/>
                <a:cxnLst/>
                <a:rect l="l" t="t" r="r" b="b"/>
                <a:pathLst>
                  <a:path w="294875" h="184213" extrusionOk="0">
                    <a:moveTo>
                      <a:pt x="149495" y="28861"/>
                    </a:moveTo>
                    <a:cubicBezTo>
                      <a:pt x="145608" y="28851"/>
                      <a:pt x="141730" y="29166"/>
                      <a:pt x="137900" y="29813"/>
                    </a:cubicBezTo>
                    <a:cubicBezTo>
                      <a:pt x="132673" y="30575"/>
                      <a:pt x="126876" y="31623"/>
                      <a:pt x="120413" y="32956"/>
                    </a:cubicBezTo>
                    <a:cubicBezTo>
                      <a:pt x="113950" y="34290"/>
                      <a:pt x="107298" y="36004"/>
                      <a:pt x="100265" y="38100"/>
                    </a:cubicBezTo>
                    <a:cubicBezTo>
                      <a:pt x="93498" y="40148"/>
                      <a:pt x="86893" y="42701"/>
                      <a:pt x="80497" y="45720"/>
                    </a:cubicBezTo>
                    <a:lnTo>
                      <a:pt x="131247" y="75057"/>
                    </a:lnTo>
                    <a:lnTo>
                      <a:pt x="140751" y="71914"/>
                    </a:lnTo>
                    <a:cubicBezTo>
                      <a:pt x="153676" y="67532"/>
                      <a:pt x="165841" y="63913"/>
                      <a:pt x="177341" y="60865"/>
                    </a:cubicBezTo>
                    <a:cubicBezTo>
                      <a:pt x="188108" y="58026"/>
                      <a:pt x="199114" y="56207"/>
                      <a:pt x="210224" y="55435"/>
                    </a:cubicBezTo>
                    <a:cubicBezTo>
                      <a:pt x="220374" y="54826"/>
                      <a:pt x="230571" y="55531"/>
                      <a:pt x="240541" y="57531"/>
                    </a:cubicBezTo>
                    <a:cubicBezTo>
                      <a:pt x="250577" y="59760"/>
                      <a:pt x="260195" y="63551"/>
                      <a:pt x="269052" y="68771"/>
                    </a:cubicBezTo>
                    <a:cubicBezTo>
                      <a:pt x="277824" y="73171"/>
                      <a:pt x="285351" y="79724"/>
                      <a:pt x="290911" y="87821"/>
                    </a:cubicBezTo>
                    <a:cubicBezTo>
                      <a:pt x="294627" y="93745"/>
                      <a:pt x="295796" y="100927"/>
                      <a:pt x="294142" y="107728"/>
                    </a:cubicBezTo>
                    <a:cubicBezTo>
                      <a:pt x="291985" y="115205"/>
                      <a:pt x="287889" y="121977"/>
                      <a:pt x="282262" y="127349"/>
                    </a:cubicBezTo>
                    <a:cubicBezTo>
                      <a:pt x="275315" y="134379"/>
                      <a:pt x="267522" y="140522"/>
                      <a:pt x="259073" y="145637"/>
                    </a:cubicBezTo>
                    <a:lnTo>
                      <a:pt x="291386" y="164687"/>
                    </a:lnTo>
                    <a:lnTo>
                      <a:pt x="273709" y="174879"/>
                    </a:lnTo>
                    <a:lnTo>
                      <a:pt x="241111" y="155829"/>
                    </a:lnTo>
                    <a:cubicBezTo>
                      <a:pt x="225572" y="163487"/>
                      <a:pt x="209349" y="169650"/>
                      <a:pt x="192642" y="174212"/>
                    </a:cubicBezTo>
                    <a:cubicBezTo>
                      <a:pt x="175155" y="179051"/>
                      <a:pt x="157288" y="182394"/>
                      <a:pt x="139230" y="184213"/>
                    </a:cubicBezTo>
                    <a:lnTo>
                      <a:pt x="122219" y="153638"/>
                    </a:lnTo>
                    <a:cubicBezTo>
                      <a:pt x="126952" y="153514"/>
                      <a:pt x="131684" y="153133"/>
                      <a:pt x="136379" y="152495"/>
                    </a:cubicBezTo>
                    <a:cubicBezTo>
                      <a:pt x="142842" y="151733"/>
                      <a:pt x="149875" y="150590"/>
                      <a:pt x="157763" y="148876"/>
                    </a:cubicBezTo>
                    <a:cubicBezTo>
                      <a:pt x="165651" y="147161"/>
                      <a:pt x="173824" y="145066"/>
                      <a:pt x="182568" y="142494"/>
                    </a:cubicBezTo>
                    <a:cubicBezTo>
                      <a:pt x="191074" y="139970"/>
                      <a:pt x="199361" y="136779"/>
                      <a:pt x="207373" y="132969"/>
                    </a:cubicBezTo>
                    <a:lnTo>
                      <a:pt x="156812" y="105061"/>
                    </a:lnTo>
                    <a:lnTo>
                      <a:pt x="150255" y="107347"/>
                    </a:lnTo>
                    <a:lnTo>
                      <a:pt x="143317" y="109442"/>
                    </a:lnTo>
                    <a:cubicBezTo>
                      <a:pt x="130582" y="113633"/>
                      <a:pt x="118987" y="116872"/>
                      <a:pt x="108343" y="118967"/>
                    </a:cubicBezTo>
                    <a:cubicBezTo>
                      <a:pt x="98573" y="121244"/>
                      <a:pt x="88613" y="122577"/>
                      <a:pt x="78596" y="122968"/>
                    </a:cubicBezTo>
                    <a:cubicBezTo>
                      <a:pt x="69758" y="123311"/>
                      <a:pt x="60910" y="122511"/>
                      <a:pt x="52271" y="120587"/>
                    </a:cubicBezTo>
                    <a:cubicBezTo>
                      <a:pt x="43736" y="118615"/>
                      <a:pt x="35544" y="115405"/>
                      <a:pt x="27941" y="111062"/>
                    </a:cubicBezTo>
                    <a:cubicBezTo>
                      <a:pt x="19578" y="106709"/>
                      <a:pt x="12326" y="100479"/>
                      <a:pt x="6748" y="92869"/>
                    </a:cubicBezTo>
                    <a:cubicBezTo>
                      <a:pt x="2690" y="87163"/>
                      <a:pt x="675" y="80248"/>
                      <a:pt x="1045" y="73247"/>
                    </a:cubicBezTo>
                    <a:cubicBezTo>
                      <a:pt x="1768" y="65951"/>
                      <a:pt x="4685" y="59036"/>
                      <a:pt x="9409" y="53435"/>
                    </a:cubicBezTo>
                    <a:cubicBezTo>
                      <a:pt x="15216" y="46053"/>
                      <a:pt x="22144" y="39624"/>
                      <a:pt x="29937" y="34385"/>
                    </a:cubicBezTo>
                    <a:lnTo>
                      <a:pt x="0" y="17050"/>
                    </a:lnTo>
                    <a:lnTo>
                      <a:pt x="17582" y="6858"/>
                    </a:lnTo>
                    <a:lnTo>
                      <a:pt x="47329" y="24003"/>
                    </a:lnTo>
                    <a:cubicBezTo>
                      <a:pt x="61214" y="17069"/>
                      <a:pt x="75802" y="11668"/>
                      <a:pt x="90856" y="7906"/>
                    </a:cubicBezTo>
                    <a:cubicBezTo>
                      <a:pt x="105207" y="4324"/>
                      <a:pt x="119786" y="1686"/>
                      <a:pt x="134479" y="0"/>
                    </a:cubicBezTo>
                    <a:close/>
                    <a:moveTo>
                      <a:pt x="63105" y="82201"/>
                    </a:moveTo>
                    <a:cubicBezTo>
                      <a:pt x="69758" y="86116"/>
                      <a:pt x="77484" y="87782"/>
                      <a:pt x="85154" y="86963"/>
                    </a:cubicBezTo>
                    <a:cubicBezTo>
                      <a:pt x="95475" y="85792"/>
                      <a:pt x="105635" y="83525"/>
                      <a:pt x="115471" y="80200"/>
                    </a:cubicBezTo>
                    <a:lnTo>
                      <a:pt x="67952" y="52673"/>
                    </a:lnTo>
                    <a:cubicBezTo>
                      <a:pt x="50180" y="64484"/>
                      <a:pt x="48849" y="74390"/>
                      <a:pt x="63105" y="82582"/>
                    </a:cubicBezTo>
                    <a:close/>
                    <a:moveTo>
                      <a:pt x="229992" y="96203"/>
                    </a:moveTo>
                    <a:cubicBezTo>
                      <a:pt x="222750" y="92221"/>
                      <a:pt x="214405" y="90716"/>
                      <a:pt x="206232" y="91916"/>
                    </a:cubicBezTo>
                    <a:cubicBezTo>
                      <a:pt x="194951" y="93374"/>
                      <a:pt x="183822" y="95831"/>
                      <a:pt x="172969" y="99250"/>
                    </a:cubicBezTo>
                    <a:lnTo>
                      <a:pt x="220488" y="126587"/>
                    </a:lnTo>
                    <a:cubicBezTo>
                      <a:pt x="240512" y="114462"/>
                      <a:pt x="243677" y="104461"/>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1377;p27">
                <a:extLst>
                  <a:ext uri="{FF2B5EF4-FFF2-40B4-BE49-F238E27FC236}">
                    <a16:creationId xmlns:a16="http://schemas.microsoft.com/office/drawing/2014/main" id="{CDC30050-72F4-489C-8B46-1834F9E84832}"/>
                  </a:ext>
                </a:extLst>
              </p:cNvPr>
              <p:cNvSpPr/>
              <p:nvPr/>
            </p:nvSpPr>
            <p:spPr>
              <a:xfrm>
                <a:off x="6049241" y="3432333"/>
                <a:ext cx="19007" cy="25526"/>
              </a:xfrm>
              <a:custGeom>
                <a:avLst/>
                <a:gdLst/>
                <a:ahLst/>
                <a:cxnLst/>
                <a:rect l="l" t="t" r="r" b="b"/>
                <a:pathLst>
                  <a:path w="19007" h="25526" extrusionOk="0">
                    <a:moveTo>
                      <a:pt x="0" y="17240"/>
                    </a:moveTo>
                    <a:cubicBezTo>
                      <a:pt x="0" y="15907"/>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1378;p27">
                <a:extLst>
                  <a:ext uri="{FF2B5EF4-FFF2-40B4-BE49-F238E27FC236}">
                    <a16:creationId xmlns:a16="http://schemas.microsoft.com/office/drawing/2014/main" id="{9F48909A-10F0-4609-8CFE-0D88F82139A3}"/>
                  </a:ext>
                </a:extLst>
              </p:cNvPr>
              <p:cNvSpPr/>
              <p:nvPr/>
            </p:nvSpPr>
            <p:spPr>
              <a:xfrm>
                <a:off x="6176402" y="3443287"/>
                <a:ext cx="42006" cy="19621"/>
              </a:xfrm>
              <a:custGeom>
                <a:avLst/>
                <a:gdLst/>
                <a:ahLst/>
                <a:cxnLst/>
                <a:rect l="l" t="t" r="r" b="b"/>
                <a:pathLst>
                  <a:path w="42006" h="19621" extrusionOk="0">
                    <a:moveTo>
                      <a:pt x="42007" y="17145"/>
                    </a:moveTo>
                    <a:lnTo>
                      <a:pt x="42007" y="0"/>
                    </a:lnTo>
                    <a:lnTo>
                      <a:pt x="0" y="3143"/>
                    </a:lnTo>
                    <a:lnTo>
                      <a:pt x="24140" y="19621"/>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1379;p27">
                <a:extLst>
                  <a:ext uri="{FF2B5EF4-FFF2-40B4-BE49-F238E27FC236}">
                    <a16:creationId xmlns:a16="http://schemas.microsoft.com/office/drawing/2014/main" id="{B99E2CA0-9695-4033-89AA-E98E39BD4AA9}"/>
                  </a:ext>
                </a:extLst>
              </p:cNvPr>
              <p:cNvSpPr/>
              <p:nvPr/>
            </p:nvSpPr>
            <p:spPr>
              <a:xfrm>
                <a:off x="6190467" y="3380041"/>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1380;p27">
                <a:extLst>
                  <a:ext uri="{FF2B5EF4-FFF2-40B4-BE49-F238E27FC236}">
                    <a16:creationId xmlns:a16="http://schemas.microsoft.com/office/drawing/2014/main" id="{9CF5A733-90C0-4204-9FDD-56BF69F345AF}"/>
                  </a:ext>
                </a:extLst>
              </p:cNvPr>
              <p:cNvSpPr/>
              <p:nvPr/>
            </p:nvSpPr>
            <p:spPr>
              <a:xfrm>
                <a:off x="6091248" y="338642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1381;p27">
                <a:extLst>
                  <a:ext uri="{FF2B5EF4-FFF2-40B4-BE49-F238E27FC236}">
                    <a16:creationId xmlns:a16="http://schemas.microsoft.com/office/drawing/2014/main" id="{376ACEA4-6073-47D9-914D-8F19A9BCE95B}"/>
                  </a:ext>
                </a:extLst>
              </p:cNvPr>
              <p:cNvSpPr/>
              <p:nvPr/>
            </p:nvSpPr>
            <p:spPr>
              <a:xfrm>
                <a:off x="5995069" y="3331273"/>
                <a:ext cx="58923" cy="38862"/>
              </a:xfrm>
              <a:custGeom>
                <a:avLst/>
                <a:gdLst/>
                <a:ahLst/>
                <a:cxnLst/>
                <a:rect l="l" t="t" r="r" b="b"/>
                <a:pathLst>
                  <a:path w="58923" h="38862" extrusionOk="0">
                    <a:moveTo>
                      <a:pt x="0" y="11049"/>
                    </a:moveTo>
                    <a:lnTo>
                      <a:pt x="48944" y="38862"/>
                    </a:lnTo>
                    <a:lnTo>
                      <a:pt x="58923" y="31623"/>
                    </a:lnTo>
                    <a:cubicBezTo>
                      <a:pt x="58923" y="31623"/>
                      <a:pt x="52841" y="24575"/>
                      <a:pt x="52366" y="23908"/>
                    </a:cubicBezTo>
                    <a:cubicBezTo>
                      <a:pt x="47966" y="18840"/>
                      <a:pt x="42805" y="14507"/>
                      <a:pt x="37065" y="11049"/>
                    </a:cubicBezTo>
                    <a:cubicBezTo>
                      <a:pt x="33453" y="10382"/>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1382;p27">
                <a:extLst>
                  <a:ext uri="{FF2B5EF4-FFF2-40B4-BE49-F238E27FC236}">
                    <a16:creationId xmlns:a16="http://schemas.microsoft.com/office/drawing/2014/main" id="{3585A65F-5DB5-47A9-9A4E-485A34BB0C5F}"/>
                  </a:ext>
                </a:extLst>
              </p:cNvPr>
              <p:cNvSpPr/>
              <p:nvPr/>
            </p:nvSpPr>
            <p:spPr>
              <a:xfrm>
                <a:off x="6049241" y="330012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1383;p27">
                <a:extLst>
                  <a:ext uri="{FF2B5EF4-FFF2-40B4-BE49-F238E27FC236}">
                    <a16:creationId xmlns:a16="http://schemas.microsoft.com/office/drawing/2014/main" id="{9B507FF3-BA99-4F23-ABE4-261C5A9EC69A}"/>
                  </a:ext>
                </a:extLst>
              </p:cNvPr>
              <p:cNvSpPr/>
              <p:nvPr/>
            </p:nvSpPr>
            <p:spPr>
              <a:xfrm>
                <a:off x="5927022" y="3295078"/>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1384;p27">
                <a:extLst>
                  <a:ext uri="{FF2B5EF4-FFF2-40B4-BE49-F238E27FC236}">
                    <a16:creationId xmlns:a16="http://schemas.microsoft.com/office/drawing/2014/main" id="{ECC7D790-28CF-45EF-AC78-9F5DF9B74AA8}"/>
                  </a:ext>
                </a:extLst>
              </p:cNvPr>
              <p:cNvSpPr/>
              <p:nvPr/>
            </p:nvSpPr>
            <p:spPr>
              <a:xfrm>
                <a:off x="5927973" y="3352800"/>
                <a:ext cx="30221" cy="30289"/>
              </a:xfrm>
              <a:custGeom>
                <a:avLst/>
                <a:gdLst/>
                <a:ahLst/>
                <a:cxnLst/>
                <a:rect l="l" t="t" r="r" b="b"/>
                <a:pathLst>
                  <a:path w="30221" h="30289" extrusionOk="0">
                    <a:moveTo>
                      <a:pt x="0" y="17717"/>
                    </a:moveTo>
                    <a:lnTo>
                      <a:pt x="0" y="0"/>
                    </a:lnTo>
                    <a:lnTo>
                      <a:pt x="30222" y="0"/>
                    </a:lnTo>
                    <a:lnTo>
                      <a:pt x="22904"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1385;p27">
                <a:extLst>
                  <a:ext uri="{FF2B5EF4-FFF2-40B4-BE49-F238E27FC236}">
                    <a16:creationId xmlns:a16="http://schemas.microsoft.com/office/drawing/2014/main" id="{030CC6EE-FCFB-4A18-BAF0-F0109F47CFF8}"/>
                  </a:ext>
                </a:extLst>
              </p:cNvPr>
              <p:cNvSpPr/>
              <p:nvPr/>
            </p:nvSpPr>
            <p:spPr>
              <a:xfrm>
                <a:off x="5927022" y="3277266"/>
                <a:ext cx="294877" cy="185546"/>
              </a:xfrm>
              <a:custGeom>
                <a:avLst/>
                <a:gdLst/>
                <a:ahLst/>
                <a:cxnLst/>
                <a:rect l="l" t="t" r="r" b="b"/>
                <a:pathLst>
                  <a:path w="294877" h="185546" extrusionOk="0">
                    <a:moveTo>
                      <a:pt x="149495" y="30194"/>
                    </a:moveTo>
                    <a:cubicBezTo>
                      <a:pt x="145608" y="30185"/>
                      <a:pt x="141730" y="30499"/>
                      <a:pt x="137900" y="31147"/>
                    </a:cubicBezTo>
                    <a:cubicBezTo>
                      <a:pt x="132673" y="31813"/>
                      <a:pt x="126876" y="32861"/>
                      <a:pt x="120413" y="34290"/>
                    </a:cubicBezTo>
                    <a:cubicBezTo>
                      <a:pt x="113950" y="35719"/>
                      <a:pt x="107298" y="37338"/>
                      <a:pt x="100265" y="39433"/>
                    </a:cubicBezTo>
                    <a:cubicBezTo>
                      <a:pt x="93517" y="41491"/>
                      <a:pt x="86912" y="44005"/>
                      <a:pt x="80497" y="46958"/>
                    </a:cubicBezTo>
                    <a:lnTo>
                      <a:pt x="131247" y="76390"/>
                    </a:lnTo>
                    <a:lnTo>
                      <a:pt x="140751" y="73152"/>
                    </a:lnTo>
                    <a:cubicBezTo>
                      <a:pt x="153676" y="68866"/>
                      <a:pt x="165841" y="65246"/>
                      <a:pt x="177341" y="62198"/>
                    </a:cubicBezTo>
                    <a:cubicBezTo>
                      <a:pt x="188108" y="59360"/>
                      <a:pt x="199114" y="57540"/>
                      <a:pt x="210224" y="56769"/>
                    </a:cubicBezTo>
                    <a:cubicBezTo>
                      <a:pt x="220374" y="56178"/>
                      <a:pt x="230552" y="56855"/>
                      <a:pt x="240541" y="58769"/>
                    </a:cubicBezTo>
                    <a:cubicBezTo>
                      <a:pt x="250577" y="61036"/>
                      <a:pt x="260195" y="64856"/>
                      <a:pt x="269052" y="70104"/>
                    </a:cubicBezTo>
                    <a:cubicBezTo>
                      <a:pt x="277824" y="74504"/>
                      <a:pt x="285351" y="81058"/>
                      <a:pt x="290911" y="89154"/>
                    </a:cubicBezTo>
                    <a:cubicBezTo>
                      <a:pt x="294636" y="95040"/>
                      <a:pt x="295796" y="102194"/>
                      <a:pt x="294142" y="108966"/>
                    </a:cubicBezTo>
                    <a:cubicBezTo>
                      <a:pt x="292013" y="116481"/>
                      <a:pt x="287908" y="123292"/>
                      <a:pt x="282262" y="128683"/>
                    </a:cubicBezTo>
                    <a:cubicBezTo>
                      <a:pt x="275287" y="135684"/>
                      <a:pt x="267503" y="141827"/>
                      <a:pt x="259073" y="146971"/>
                    </a:cubicBezTo>
                    <a:lnTo>
                      <a:pt x="291386" y="166021"/>
                    </a:lnTo>
                    <a:lnTo>
                      <a:pt x="273709" y="176308"/>
                    </a:lnTo>
                    <a:lnTo>
                      <a:pt x="241111" y="157258"/>
                    </a:lnTo>
                    <a:cubicBezTo>
                      <a:pt x="225591" y="164925"/>
                      <a:pt x="209359" y="171050"/>
                      <a:pt x="192642" y="175546"/>
                    </a:cubicBezTo>
                    <a:cubicBezTo>
                      <a:pt x="175164" y="180422"/>
                      <a:pt x="157288" y="183775"/>
                      <a:pt x="139230" y="185547"/>
                    </a:cubicBezTo>
                    <a:lnTo>
                      <a:pt x="122219" y="154972"/>
                    </a:lnTo>
                    <a:cubicBezTo>
                      <a:pt x="125355" y="154972"/>
                      <a:pt x="130107" y="154972"/>
                      <a:pt x="136379" y="153924"/>
                    </a:cubicBezTo>
                    <a:cubicBezTo>
                      <a:pt x="142652" y="152876"/>
                      <a:pt x="149875" y="151924"/>
                      <a:pt x="157763" y="150209"/>
                    </a:cubicBezTo>
                    <a:cubicBezTo>
                      <a:pt x="165651" y="148495"/>
                      <a:pt x="173824" y="146399"/>
                      <a:pt x="182568" y="143827"/>
                    </a:cubicBezTo>
                    <a:cubicBezTo>
                      <a:pt x="191074" y="141303"/>
                      <a:pt x="199361" y="138113"/>
                      <a:pt x="207373" y="134302"/>
                    </a:cubicBezTo>
                    <a:lnTo>
                      <a:pt x="156812" y="105061"/>
                    </a:lnTo>
                    <a:cubicBezTo>
                      <a:pt x="154722" y="105918"/>
                      <a:pt x="152441" y="106680"/>
                      <a:pt x="150255" y="107347"/>
                    </a:cubicBezTo>
                    <a:lnTo>
                      <a:pt x="143317" y="109538"/>
                    </a:lnTo>
                    <a:cubicBezTo>
                      <a:pt x="130582" y="113728"/>
                      <a:pt x="118987" y="116967"/>
                      <a:pt x="108343" y="119063"/>
                    </a:cubicBezTo>
                    <a:cubicBezTo>
                      <a:pt x="98573" y="121339"/>
                      <a:pt x="88613" y="122672"/>
                      <a:pt x="78596" y="123063"/>
                    </a:cubicBezTo>
                    <a:cubicBezTo>
                      <a:pt x="69748" y="123377"/>
                      <a:pt x="60900" y="122549"/>
                      <a:pt x="52271" y="120586"/>
                    </a:cubicBezTo>
                    <a:cubicBezTo>
                      <a:pt x="43727" y="118662"/>
                      <a:pt x="35525" y="115452"/>
                      <a:pt x="27941" y="111061"/>
                    </a:cubicBezTo>
                    <a:cubicBezTo>
                      <a:pt x="19597" y="106670"/>
                      <a:pt x="12355" y="100460"/>
                      <a:pt x="6748" y="92869"/>
                    </a:cubicBezTo>
                    <a:cubicBezTo>
                      <a:pt x="2690" y="87163"/>
                      <a:pt x="684" y="80248"/>
                      <a:pt x="1045" y="73247"/>
                    </a:cubicBezTo>
                    <a:cubicBezTo>
                      <a:pt x="1768" y="65951"/>
                      <a:pt x="4685" y="59036"/>
                      <a:pt x="9409" y="53435"/>
                    </a:cubicBezTo>
                    <a:cubicBezTo>
                      <a:pt x="15187" y="46025"/>
                      <a:pt x="22125" y="39595"/>
                      <a:pt x="29937" y="34385"/>
                    </a:cubicBezTo>
                    <a:lnTo>
                      <a:pt x="0" y="17050"/>
                    </a:lnTo>
                    <a:lnTo>
                      <a:pt x="17582" y="6763"/>
                    </a:lnTo>
                    <a:lnTo>
                      <a:pt x="47329" y="24003"/>
                    </a:lnTo>
                    <a:cubicBezTo>
                      <a:pt x="61214" y="17069"/>
                      <a:pt x="75802" y="11668"/>
                      <a:pt x="90856" y="7906"/>
                    </a:cubicBezTo>
                    <a:cubicBezTo>
                      <a:pt x="105197" y="4286"/>
                      <a:pt x="119776" y="1638"/>
                      <a:pt x="134479" y="0"/>
                    </a:cubicBezTo>
                    <a:close/>
                    <a:moveTo>
                      <a:pt x="63105" y="83534"/>
                    </a:moveTo>
                    <a:cubicBezTo>
                      <a:pt x="69777" y="87401"/>
                      <a:pt x="77484" y="89068"/>
                      <a:pt x="85154" y="88297"/>
                    </a:cubicBezTo>
                    <a:cubicBezTo>
                      <a:pt x="95475" y="87125"/>
                      <a:pt x="105635" y="84858"/>
                      <a:pt x="115471" y="81534"/>
                    </a:cubicBezTo>
                    <a:lnTo>
                      <a:pt x="67952" y="54007"/>
                    </a:lnTo>
                    <a:cubicBezTo>
                      <a:pt x="50180" y="65437"/>
                      <a:pt x="48849" y="75533"/>
                      <a:pt x="63105" y="83534"/>
                    </a:cubicBezTo>
                    <a:close/>
                    <a:moveTo>
                      <a:pt x="229992" y="97441"/>
                    </a:moveTo>
                    <a:cubicBezTo>
                      <a:pt x="222740" y="93497"/>
                      <a:pt x="214396" y="92021"/>
                      <a:pt x="206232" y="93250"/>
                    </a:cubicBezTo>
                    <a:cubicBezTo>
                      <a:pt x="194951" y="94707"/>
                      <a:pt x="183822" y="97164"/>
                      <a:pt x="172969" y="100584"/>
                    </a:cubicBezTo>
                    <a:lnTo>
                      <a:pt x="220488" y="127921"/>
                    </a:lnTo>
                    <a:cubicBezTo>
                      <a:pt x="240256" y="115538"/>
                      <a:pt x="243677" y="105442"/>
                      <a:pt x="229992" y="9744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 name="Google Shape;1386;p27">
              <a:extLst>
                <a:ext uri="{FF2B5EF4-FFF2-40B4-BE49-F238E27FC236}">
                  <a16:creationId xmlns:a16="http://schemas.microsoft.com/office/drawing/2014/main" id="{5E5F06DA-96EE-4C8F-8E99-71F5FAA731F9}"/>
                </a:ext>
              </a:extLst>
            </p:cNvPr>
            <p:cNvGrpSpPr/>
            <p:nvPr/>
          </p:nvGrpSpPr>
          <p:grpSpPr>
            <a:xfrm>
              <a:off x="6561308" y="2360633"/>
              <a:ext cx="707700" cy="497335"/>
              <a:chOff x="5620145" y="2967799"/>
              <a:chExt cx="883852" cy="621125"/>
            </a:xfrm>
          </p:grpSpPr>
          <p:sp>
            <p:nvSpPr>
              <p:cNvPr id="320" name="Google Shape;1387;p27">
                <a:extLst>
                  <a:ext uri="{FF2B5EF4-FFF2-40B4-BE49-F238E27FC236}">
                    <a16:creationId xmlns:a16="http://schemas.microsoft.com/office/drawing/2014/main" id="{B8B132E5-2E99-4A45-B039-AD3463257CCF}"/>
                  </a:ext>
                </a:extLst>
              </p:cNvPr>
              <p:cNvSpPr/>
              <p:nvPr/>
            </p:nvSpPr>
            <p:spPr>
              <a:xfrm>
                <a:off x="5620145" y="307743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1388;p27">
                <a:extLst>
                  <a:ext uri="{FF2B5EF4-FFF2-40B4-BE49-F238E27FC236}">
                    <a16:creationId xmlns:a16="http://schemas.microsoft.com/office/drawing/2014/main" id="{27848778-8ADC-4C33-B78F-AEA7D389BBA0}"/>
                  </a:ext>
                </a:extLst>
              </p:cNvPr>
              <p:cNvSpPr/>
              <p:nvPr/>
            </p:nvSpPr>
            <p:spPr>
              <a:xfrm>
                <a:off x="5620240" y="3220497"/>
                <a:ext cx="87339" cy="116586"/>
              </a:xfrm>
              <a:custGeom>
                <a:avLst/>
                <a:gdLst/>
                <a:ahLst/>
                <a:cxnLst/>
                <a:rect l="l" t="t" r="r" b="b"/>
                <a:pathLst>
                  <a:path w="87339" h="116586"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1389;p27">
                <a:extLst>
                  <a:ext uri="{FF2B5EF4-FFF2-40B4-BE49-F238E27FC236}">
                    <a16:creationId xmlns:a16="http://schemas.microsoft.com/office/drawing/2014/main" id="{50165990-1B08-40DB-B0BC-2908FA368B6A}"/>
                  </a:ext>
                </a:extLst>
              </p:cNvPr>
              <p:cNvSpPr/>
              <p:nvPr/>
            </p:nvSpPr>
            <p:spPr>
              <a:xfrm>
                <a:off x="6437470" y="3223545"/>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1390;p27">
                <a:extLst>
                  <a:ext uri="{FF2B5EF4-FFF2-40B4-BE49-F238E27FC236}">
                    <a16:creationId xmlns:a16="http://schemas.microsoft.com/office/drawing/2014/main" id="{5376975B-B54E-4AC2-AF1C-5FDE3C149CCA}"/>
                  </a:ext>
                </a:extLst>
              </p:cNvPr>
              <p:cNvSpPr/>
              <p:nvPr/>
            </p:nvSpPr>
            <p:spPr>
              <a:xfrm>
                <a:off x="5620145" y="2967799"/>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1391;p27">
                <a:extLst>
                  <a:ext uri="{FF2B5EF4-FFF2-40B4-BE49-F238E27FC236}">
                    <a16:creationId xmlns:a16="http://schemas.microsoft.com/office/drawing/2014/main" id="{FC67595B-9528-4CE7-AA4C-C8E1023EAFB2}"/>
                  </a:ext>
                </a:extLst>
              </p:cNvPr>
              <p:cNvSpPr/>
              <p:nvPr/>
            </p:nvSpPr>
            <p:spPr>
              <a:xfrm>
                <a:off x="5745842" y="3037498"/>
                <a:ext cx="632610" cy="366021"/>
              </a:xfrm>
              <a:custGeom>
                <a:avLst/>
                <a:gdLst/>
                <a:ahLst/>
                <a:cxnLst/>
                <a:rect l="l" t="t" r="r" b="b"/>
                <a:pathLst>
                  <a:path w="632610" h="366021" extrusionOk="0">
                    <a:moveTo>
                      <a:pt x="632040" y="194048"/>
                    </a:moveTo>
                    <a:cubicBezTo>
                      <a:pt x="627573" y="237101"/>
                      <a:pt x="596971" y="279773"/>
                      <a:pt x="539948" y="312444"/>
                    </a:cubicBezTo>
                    <a:cubicBezTo>
                      <a:pt x="416399" y="383881"/>
                      <a:pt x="216059" y="383881"/>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569" y="92131"/>
                      <a:pt x="637267" y="14385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1392;p27">
                <a:extLst>
                  <a:ext uri="{FF2B5EF4-FFF2-40B4-BE49-F238E27FC236}">
                    <a16:creationId xmlns:a16="http://schemas.microsoft.com/office/drawing/2014/main" id="{FCAE1AE7-6E33-4336-948B-AE14929EF5BF}"/>
                  </a:ext>
                </a:extLst>
              </p:cNvPr>
              <p:cNvSpPr/>
              <p:nvPr/>
            </p:nvSpPr>
            <p:spPr>
              <a:xfrm>
                <a:off x="5746450" y="3059406"/>
                <a:ext cx="631431" cy="344114"/>
              </a:xfrm>
              <a:custGeom>
                <a:avLst/>
                <a:gdLst/>
                <a:ahLst/>
                <a:cxnLst/>
                <a:rect l="l" t="t" r="r" b="b"/>
                <a:pathLst>
                  <a:path w="631431" h="344114" extrusionOk="0">
                    <a:moveTo>
                      <a:pt x="631432" y="172141"/>
                    </a:moveTo>
                    <a:cubicBezTo>
                      <a:pt x="626965" y="215193"/>
                      <a:pt x="596363" y="257866"/>
                      <a:pt x="539340" y="290536"/>
                    </a:cubicBezTo>
                    <a:cubicBezTo>
                      <a:pt x="415791" y="361974"/>
                      <a:pt x="215451" y="361974"/>
                      <a:pt x="91902" y="290536"/>
                    </a:cubicBezTo>
                    <a:cubicBezTo>
                      <a:pt x="34879" y="257580"/>
                      <a:pt x="4372" y="215193"/>
                      <a:pt x="0" y="172141"/>
                    </a:cubicBezTo>
                    <a:cubicBezTo>
                      <a:pt x="4372" y="128992"/>
                      <a:pt x="34974" y="86416"/>
                      <a:pt x="91902" y="53650"/>
                    </a:cubicBezTo>
                    <a:cubicBezTo>
                      <a:pt x="215451" y="-17883"/>
                      <a:pt x="415791" y="-17883"/>
                      <a:pt x="539340" y="53650"/>
                    </a:cubicBezTo>
                    <a:cubicBezTo>
                      <a:pt x="59636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1393;p27">
                <a:extLst>
                  <a:ext uri="{FF2B5EF4-FFF2-40B4-BE49-F238E27FC236}">
                    <a16:creationId xmlns:a16="http://schemas.microsoft.com/office/drawing/2014/main" id="{17146683-21A0-4B4E-869B-256CEC73514F}"/>
                  </a:ext>
                </a:extLst>
              </p:cNvPr>
              <p:cNvSpPr/>
              <p:nvPr/>
            </p:nvSpPr>
            <p:spPr>
              <a:xfrm>
                <a:off x="5907730" y="3141821"/>
                <a:ext cx="294899" cy="185451"/>
              </a:xfrm>
              <a:custGeom>
                <a:avLst/>
                <a:gdLst/>
                <a:ahLst/>
                <a:cxnLst/>
                <a:rect l="l" t="t" r="r" b="b"/>
                <a:pathLst>
                  <a:path w="294899" h="185451" extrusionOk="0">
                    <a:moveTo>
                      <a:pt x="149685" y="30004"/>
                    </a:moveTo>
                    <a:cubicBezTo>
                      <a:pt x="145807" y="30004"/>
                      <a:pt x="141929" y="30289"/>
                      <a:pt x="138090" y="30861"/>
                    </a:cubicBezTo>
                    <a:cubicBezTo>
                      <a:pt x="132958" y="31623"/>
                      <a:pt x="127066" y="32671"/>
                      <a:pt x="120603" y="34004"/>
                    </a:cubicBezTo>
                    <a:cubicBezTo>
                      <a:pt x="114140" y="35338"/>
                      <a:pt x="107488" y="37147"/>
                      <a:pt x="100550" y="39243"/>
                    </a:cubicBezTo>
                    <a:cubicBezTo>
                      <a:pt x="93745" y="41243"/>
                      <a:pt x="87112" y="43758"/>
                      <a:pt x="80687" y="46768"/>
                    </a:cubicBezTo>
                    <a:lnTo>
                      <a:pt x="131532" y="76200"/>
                    </a:lnTo>
                    <a:lnTo>
                      <a:pt x="140561" y="72961"/>
                    </a:lnTo>
                    <a:cubicBezTo>
                      <a:pt x="153486" y="68675"/>
                      <a:pt x="165746" y="65056"/>
                      <a:pt x="177151" y="62008"/>
                    </a:cubicBezTo>
                    <a:cubicBezTo>
                      <a:pt x="187909" y="59122"/>
                      <a:pt x="198924" y="57312"/>
                      <a:pt x="210034" y="56578"/>
                    </a:cubicBezTo>
                    <a:cubicBezTo>
                      <a:pt x="220250" y="55874"/>
                      <a:pt x="230505" y="56540"/>
                      <a:pt x="240541" y="58579"/>
                    </a:cubicBezTo>
                    <a:cubicBezTo>
                      <a:pt x="250586" y="60827"/>
                      <a:pt x="260204" y="64656"/>
                      <a:pt x="269052" y="69913"/>
                    </a:cubicBezTo>
                    <a:cubicBezTo>
                      <a:pt x="277834" y="74304"/>
                      <a:pt x="285351" y="80858"/>
                      <a:pt x="290911" y="88963"/>
                    </a:cubicBezTo>
                    <a:cubicBezTo>
                      <a:pt x="294665" y="94869"/>
                      <a:pt x="295834" y="102070"/>
                      <a:pt x="294142" y="108871"/>
                    </a:cubicBezTo>
                    <a:cubicBezTo>
                      <a:pt x="292032" y="116367"/>
                      <a:pt x="287927" y="123149"/>
                      <a:pt x="282262" y="128492"/>
                    </a:cubicBezTo>
                    <a:cubicBezTo>
                      <a:pt x="275287" y="135522"/>
                      <a:pt x="267503" y="141694"/>
                      <a:pt x="259073" y="146875"/>
                    </a:cubicBezTo>
                    <a:lnTo>
                      <a:pt x="291386" y="165925"/>
                    </a:lnTo>
                    <a:lnTo>
                      <a:pt x="273709" y="176117"/>
                    </a:lnTo>
                    <a:lnTo>
                      <a:pt x="241111" y="157067"/>
                    </a:lnTo>
                    <a:cubicBezTo>
                      <a:pt x="225610" y="164811"/>
                      <a:pt x="209368" y="170974"/>
                      <a:pt x="192642" y="175450"/>
                    </a:cubicBezTo>
                    <a:cubicBezTo>
                      <a:pt x="175155" y="180289"/>
                      <a:pt x="157288" y="183642"/>
                      <a:pt x="139230" y="185452"/>
                    </a:cubicBezTo>
                    <a:lnTo>
                      <a:pt x="122219" y="154876"/>
                    </a:lnTo>
                    <a:cubicBezTo>
                      <a:pt x="125355" y="154876"/>
                      <a:pt x="130107" y="154876"/>
                      <a:pt x="136474" y="153829"/>
                    </a:cubicBezTo>
                    <a:cubicBezTo>
                      <a:pt x="142842" y="152781"/>
                      <a:pt x="149875" y="151828"/>
                      <a:pt x="157763" y="150114"/>
                    </a:cubicBezTo>
                    <a:cubicBezTo>
                      <a:pt x="165651" y="148399"/>
                      <a:pt x="173824" y="146304"/>
                      <a:pt x="182568" y="143732"/>
                    </a:cubicBezTo>
                    <a:cubicBezTo>
                      <a:pt x="191074" y="141227"/>
                      <a:pt x="199370" y="138036"/>
                      <a:pt x="207373" y="134207"/>
                    </a:cubicBezTo>
                    <a:lnTo>
                      <a:pt x="156907" y="104965"/>
                    </a:lnTo>
                    <a:lnTo>
                      <a:pt x="150255" y="107251"/>
                    </a:lnTo>
                    <a:lnTo>
                      <a:pt x="143317" y="109442"/>
                    </a:lnTo>
                    <a:cubicBezTo>
                      <a:pt x="130582" y="113633"/>
                      <a:pt x="118987" y="116872"/>
                      <a:pt x="108343" y="118967"/>
                    </a:cubicBezTo>
                    <a:cubicBezTo>
                      <a:pt x="98573" y="121244"/>
                      <a:pt x="88613" y="122587"/>
                      <a:pt x="78596" y="122968"/>
                    </a:cubicBezTo>
                    <a:cubicBezTo>
                      <a:pt x="69748" y="123282"/>
                      <a:pt x="60900" y="122453"/>
                      <a:pt x="52271" y="120491"/>
                    </a:cubicBezTo>
                    <a:cubicBezTo>
                      <a:pt x="43746" y="118510"/>
                      <a:pt x="35554" y="115300"/>
                      <a:pt x="27941" y="110966"/>
                    </a:cubicBezTo>
                    <a:cubicBezTo>
                      <a:pt x="19616" y="106547"/>
                      <a:pt x="12383" y="100336"/>
                      <a:pt x="6748" y="92773"/>
                    </a:cubicBezTo>
                    <a:cubicBezTo>
                      <a:pt x="2690" y="87068"/>
                      <a:pt x="684" y="80153"/>
                      <a:pt x="1045" y="73152"/>
                    </a:cubicBezTo>
                    <a:cubicBezTo>
                      <a:pt x="1768" y="65856"/>
                      <a:pt x="4685" y="58941"/>
                      <a:pt x="9409" y="53340"/>
                    </a:cubicBezTo>
                    <a:cubicBezTo>
                      <a:pt x="15244" y="45977"/>
                      <a:pt x="22163" y="39557"/>
                      <a:pt x="29937" y="34290"/>
                    </a:cubicBezTo>
                    <a:lnTo>
                      <a:pt x="0" y="16954"/>
                    </a:lnTo>
                    <a:lnTo>
                      <a:pt x="17677" y="6763"/>
                    </a:lnTo>
                    <a:lnTo>
                      <a:pt x="47329" y="24003"/>
                    </a:lnTo>
                    <a:cubicBezTo>
                      <a:pt x="61242" y="17050"/>
                      <a:pt x="75869" y="11659"/>
                      <a:pt x="90951" y="7906"/>
                    </a:cubicBezTo>
                    <a:cubicBezTo>
                      <a:pt x="105283" y="4220"/>
                      <a:pt x="119862" y="1581"/>
                      <a:pt x="134574" y="0"/>
                    </a:cubicBezTo>
                    <a:close/>
                    <a:moveTo>
                      <a:pt x="63390" y="83344"/>
                    </a:moveTo>
                    <a:cubicBezTo>
                      <a:pt x="70043" y="87173"/>
                      <a:pt x="77712" y="88830"/>
                      <a:pt x="85344" y="88106"/>
                    </a:cubicBezTo>
                    <a:cubicBezTo>
                      <a:pt x="95656" y="86935"/>
                      <a:pt x="105825" y="84668"/>
                      <a:pt x="115661" y="81343"/>
                    </a:cubicBezTo>
                    <a:lnTo>
                      <a:pt x="68142" y="53721"/>
                    </a:lnTo>
                    <a:cubicBezTo>
                      <a:pt x="50465" y="65056"/>
                      <a:pt x="49040" y="74867"/>
                      <a:pt x="63390" y="83153"/>
                    </a:cubicBezTo>
                    <a:close/>
                    <a:moveTo>
                      <a:pt x="230182" y="96679"/>
                    </a:moveTo>
                    <a:cubicBezTo>
                      <a:pt x="222930" y="92735"/>
                      <a:pt x="214586" y="91259"/>
                      <a:pt x="206422" y="92488"/>
                    </a:cubicBezTo>
                    <a:cubicBezTo>
                      <a:pt x="195170" y="93907"/>
                      <a:pt x="184069" y="96336"/>
                      <a:pt x="173254" y="99727"/>
                    </a:cubicBezTo>
                    <a:lnTo>
                      <a:pt x="220773" y="127159"/>
                    </a:lnTo>
                    <a:cubicBezTo>
                      <a:pt x="240541" y="115157"/>
                      <a:pt x="243867" y="105061"/>
                      <a:pt x="230182" y="9667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1394;p27">
                <a:extLst>
                  <a:ext uri="{FF2B5EF4-FFF2-40B4-BE49-F238E27FC236}">
                    <a16:creationId xmlns:a16="http://schemas.microsoft.com/office/drawing/2014/main" id="{164B8526-716E-405D-8BB8-F9A566D21259}"/>
                  </a:ext>
                </a:extLst>
              </p:cNvPr>
              <p:cNvSpPr/>
              <p:nvPr/>
            </p:nvSpPr>
            <p:spPr>
              <a:xfrm>
                <a:off x="6030138" y="3279362"/>
                <a:ext cx="19007" cy="25527"/>
              </a:xfrm>
              <a:custGeom>
                <a:avLst/>
                <a:gdLst/>
                <a:ahLst/>
                <a:cxnLst/>
                <a:rect l="l" t="t" r="r" b="b"/>
                <a:pathLst>
                  <a:path w="19007" h="25527"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1395;p27">
                <a:extLst>
                  <a:ext uri="{FF2B5EF4-FFF2-40B4-BE49-F238E27FC236}">
                    <a16:creationId xmlns:a16="http://schemas.microsoft.com/office/drawing/2014/main" id="{DCAF9432-2081-4A66-BA6C-B011D5A3D51D}"/>
                  </a:ext>
                </a:extLst>
              </p:cNvPr>
              <p:cNvSpPr/>
              <p:nvPr/>
            </p:nvSpPr>
            <p:spPr>
              <a:xfrm>
                <a:off x="6157299" y="3290220"/>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1396;p27">
                <a:extLst>
                  <a:ext uri="{FF2B5EF4-FFF2-40B4-BE49-F238E27FC236}">
                    <a16:creationId xmlns:a16="http://schemas.microsoft.com/office/drawing/2014/main" id="{B8A70C54-1255-42BF-B45B-66142109AA2E}"/>
                  </a:ext>
                </a:extLst>
              </p:cNvPr>
              <p:cNvSpPr/>
              <p:nvPr/>
            </p:nvSpPr>
            <p:spPr>
              <a:xfrm>
                <a:off x="6171364" y="3226974"/>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1397;p27">
                <a:extLst>
                  <a:ext uri="{FF2B5EF4-FFF2-40B4-BE49-F238E27FC236}">
                    <a16:creationId xmlns:a16="http://schemas.microsoft.com/office/drawing/2014/main" id="{91825DBD-8392-4230-98A7-D2A95142AAD0}"/>
                  </a:ext>
                </a:extLst>
              </p:cNvPr>
              <p:cNvSpPr/>
              <p:nvPr/>
            </p:nvSpPr>
            <p:spPr>
              <a:xfrm>
                <a:off x="6072240" y="3233356"/>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1398;p27">
                <a:extLst>
                  <a:ext uri="{FF2B5EF4-FFF2-40B4-BE49-F238E27FC236}">
                    <a16:creationId xmlns:a16="http://schemas.microsoft.com/office/drawing/2014/main" id="{92C10C43-EB64-4545-B118-FDFBA11CA0BA}"/>
                  </a:ext>
                </a:extLst>
              </p:cNvPr>
              <p:cNvSpPr/>
              <p:nvPr/>
            </p:nvSpPr>
            <p:spPr>
              <a:xfrm>
                <a:off x="5975967" y="3178206"/>
                <a:ext cx="59018" cy="38957"/>
              </a:xfrm>
              <a:custGeom>
                <a:avLst/>
                <a:gdLst/>
                <a:ahLst/>
                <a:cxnLst/>
                <a:rect l="l" t="t" r="r" b="b"/>
                <a:pathLst>
                  <a:path w="59018" h="38957" extrusionOk="0">
                    <a:moveTo>
                      <a:pt x="0" y="11144"/>
                    </a:moveTo>
                    <a:lnTo>
                      <a:pt x="48945" y="38957"/>
                    </a:lnTo>
                    <a:lnTo>
                      <a:pt x="59019" y="31718"/>
                    </a:lnTo>
                    <a:cubicBezTo>
                      <a:pt x="59019" y="31718"/>
                      <a:pt x="52841" y="24575"/>
                      <a:pt x="52366" y="23908"/>
                    </a:cubicBezTo>
                    <a:cubicBezTo>
                      <a:pt x="47966" y="18878"/>
                      <a:pt x="42805" y="14573"/>
                      <a:pt x="37065" y="11144"/>
                    </a:cubicBezTo>
                    <a:cubicBezTo>
                      <a:pt x="33453"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1399;p27">
                <a:extLst>
                  <a:ext uri="{FF2B5EF4-FFF2-40B4-BE49-F238E27FC236}">
                    <a16:creationId xmlns:a16="http://schemas.microsoft.com/office/drawing/2014/main" id="{FD06DE9B-4D29-4935-B043-AFE92AA341C2}"/>
                  </a:ext>
                </a:extLst>
              </p:cNvPr>
              <p:cNvSpPr/>
              <p:nvPr/>
            </p:nvSpPr>
            <p:spPr>
              <a:xfrm>
                <a:off x="6030138" y="3147155"/>
                <a:ext cx="27275" cy="24479"/>
              </a:xfrm>
              <a:custGeom>
                <a:avLst/>
                <a:gdLst/>
                <a:ahLst/>
                <a:cxnLst/>
                <a:rect l="l" t="t" r="r" b="b"/>
                <a:pathLst>
                  <a:path w="27275" h="24479" extrusionOk="0">
                    <a:moveTo>
                      <a:pt x="27276" y="24479"/>
                    </a:moveTo>
                    <a:lnTo>
                      <a:pt x="27276" y="7239"/>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1400;p27">
                <a:extLst>
                  <a:ext uri="{FF2B5EF4-FFF2-40B4-BE49-F238E27FC236}">
                    <a16:creationId xmlns:a16="http://schemas.microsoft.com/office/drawing/2014/main" id="{9D862838-541F-4BC6-BB5C-0DBC08F2E6F4}"/>
                  </a:ext>
                </a:extLst>
              </p:cNvPr>
              <p:cNvSpPr/>
              <p:nvPr/>
            </p:nvSpPr>
            <p:spPr>
              <a:xfrm>
                <a:off x="5907920" y="3142011"/>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1401;p27">
                <a:extLst>
                  <a:ext uri="{FF2B5EF4-FFF2-40B4-BE49-F238E27FC236}">
                    <a16:creationId xmlns:a16="http://schemas.microsoft.com/office/drawing/2014/main" id="{547D4123-E657-4F58-A90B-2E5C4DFE5171}"/>
                  </a:ext>
                </a:extLst>
              </p:cNvPr>
              <p:cNvSpPr/>
              <p:nvPr/>
            </p:nvSpPr>
            <p:spPr>
              <a:xfrm>
                <a:off x="5908870" y="3199637"/>
                <a:ext cx="30317" cy="30289"/>
              </a:xfrm>
              <a:custGeom>
                <a:avLst/>
                <a:gdLst/>
                <a:ahLst/>
                <a:cxnLst/>
                <a:rect l="l" t="t" r="r" b="b"/>
                <a:pathLst>
                  <a:path w="30317" h="30289" extrusionOk="0">
                    <a:moveTo>
                      <a:pt x="0" y="17812"/>
                    </a:moveTo>
                    <a:lnTo>
                      <a:pt x="0" y="0"/>
                    </a:lnTo>
                    <a:lnTo>
                      <a:pt x="30317" y="0"/>
                    </a:lnTo>
                    <a:lnTo>
                      <a:pt x="22999" y="16002"/>
                    </a:lnTo>
                    <a:lnTo>
                      <a:pt x="10074" y="3029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1402;p27">
                <a:extLst>
                  <a:ext uri="{FF2B5EF4-FFF2-40B4-BE49-F238E27FC236}">
                    <a16:creationId xmlns:a16="http://schemas.microsoft.com/office/drawing/2014/main" id="{2856DDC0-AA51-4A66-BE3E-3ADE92AE2BB2}"/>
                  </a:ext>
                </a:extLst>
              </p:cNvPr>
              <p:cNvSpPr/>
              <p:nvPr/>
            </p:nvSpPr>
            <p:spPr>
              <a:xfrm>
                <a:off x="5908110" y="3125057"/>
                <a:ext cx="294341" cy="184880"/>
              </a:xfrm>
              <a:custGeom>
                <a:avLst/>
                <a:gdLst/>
                <a:ahLst/>
                <a:cxnLst/>
                <a:rect l="l" t="t" r="r" b="b"/>
                <a:pathLst>
                  <a:path w="294341" h="184880" extrusionOk="0">
                    <a:moveTo>
                      <a:pt x="149305" y="29337"/>
                    </a:moveTo>
                    <a:cubicBezTo>
                      <a:pt x="145418" y="29328"/>
                      <a:pt x="141540" y="29642"/>
                      <a:pt x="137710" y="30290"/>
                    </a:cubicBezTo>
                    <a:cubicBezTo>
                      <a:pt x="132578" y="31052"/>
                      <a:pt x="126685" y="32099"/>
                      <a:pt x="120223" y="33433"/>
                    </a:cubicBezTo>
                    <a:cubicBezTo>
                      <a:pt x="113760" y="34766"/>
                      <a:pt x="107108" y="36576"/>
                      <a:pt x="100170" y="38671"/>
                    </a:cubicBezTo>
                    <a:cubicBezTo>
                      <a:pt x="93365" y="40672"/>
                      <a:pt x="86732" y="43186"/>
                      <a:pt x="80307" y="46196"/>
                    </a:cubicBezTo>
                    <a:lnTo>
                      <a:pt x="131152" y="75629"/>
                    </a:lnTo>
                    <a:lnTo>
                      <a:pt x="140181" y="72390"/>
                    </a:lnTo>
                    <a:cubicBezTo>
                      <a:pt x="153106" y="68104"/>
                      <a:pt x="165366" y="64389"/>
                      <a:pt x="176770" y="61436"/>
                    </a:cubicBezTo>
                    <a:cubicBezTo>
                      <a:pt x="187519" y="58512"/>
                      <a:pt x="198534" y="56693"/>
                      <a:pt x="209654" y="56007"/>
                    </a:cubicBezTo>
                    <a:cubicBezTo>
                      <a:pt x="219804" y="55312"/>
                      <a:pt x="230001" y="55988"/>
                      <a:pt x="239971" y="58007"/>
                    </a:cubicBezTo>
                    <a:cubicBezTo>
                      <a:pt x="250026" y="60217"/>
                      <a:pt x="259653" y="64046"/>
                      <a:pt x="268482" y="69342"/>
                    </a:cubicBezTo>
                    <a:cubicBezTo>
                      <a:pt x="277264" y="73733"/>
                      <a:pt x="284781" y="80286"/>
                      <a:pt x="290341" y="88392"/>
                    </a:cubicBezTo>
                    <a:cubicBezTo>
                      <a:pt x="294114" y="94298"/>
                      <a:pt x="295283" y="101498"/>
                      <a:pt x="293572" y="108299"/>
                    </a:cubicBezTo>
                    <a:cubicBezTo>
                      <a:pt x="291434" y="115786"/>
                      <a:pt x="287328" y="122568"/>
                      <a:pt x="281692" y="127921"/>
                    </a:cubicBezTo>
                    <a:cubicBezTo>
                      <a:pt x="274717" y="134950"/>
                      <a:pt x="266933" y="141122"/>
                      <a:pt x="258503" y="146304"/>
                    </a:cubicBezTo>
                    <a:lnTo>
                      <a:pt x="290816" y="165354"/>
                    </a:lnTo>
                    <a:lnTo>
                      <a:pt x="273139" y="175546"/>
                    </a:lnTo>
                    <a:lnTo>
                      <a:pt x="240541" y="156496"/>
                    </a:lnTo>
                    <a:cubicBezTo>
                      <a:pt x="225021" y="164201"/>
                      <a:pt x="208789" y="170355"/>
                      <a:pt x="192072" y="174879"/>
                    </a:cubicBezTo>
                    <a:cubicBezTo>
                      <a:pt x="174585" y="179718"/>
                      <a:pt x="156717" y="183071"/>
                      <a:pt x="138660" y="184880"/>
                    </a:cubicBezTo>
                    <a:lnTo>
                      <a:pt x="121648" y="154305"/>
                    </a:lnTo>
                    <a:cubicBezTo>
                      <a:pt x="126419" y="154181"/>
                      <a:pt x="131181" y="153800"/>
                      <a:pt x="135904" y="153162"/>
                    </a:cubicBezTo>
                    <a:cubicBezTo>
                      <a:pt x="143061" y="152343"/>
                      <a:pt x="150169" y="151133"/>
                      <a:pt x="157193" y="149542"/>
                    </a:cubicBezTo>
                    <a:cubicBezTo>
                      <a:pt x="164986" y="147828"/>
                      <a:pt x="173254" y="145733"/>
                      <a:pt x="181998" y="143161"/>
                    </a:cubicBezTo>
                    <a:cubicBezTo>
                      <a:pt x="190494" y="140608"/>
                      <a:pt x="198781" y="137427"/>
                      <a:pt x="206802" y="133636"/>
                    </a:cubicBezTo>
                    <a:lnTo>
                      <a:pt x="156337" y="104394"/>
                    </a:lnTo>
                    <a:lnTo>
                      <a:pt x="149685" y="106680"/>
                    </a:lnTo>
                    <a:lnTo>
                      <a:pt x="142747" y="108775"/>
                    </a:lnTo>
                    <a:cubicBezTo>
                      <a:pt x="130012" y="112967"/>
                      <a:pt x="118417" y="116300"/>
                      <a:pt x="107773" y="118300"/>
                    </a:cubicBezTo>
                    <a:cubicBezTo>
                      <a:pt x="98212" y="120767"/>
                      <a:pt x="88442" y="122330"/>
                      <a:pt x="78596" y="122968"/>
                    </a:cubicBezTo>
                    <a:cubicBezTo>
                      <a:pt x="69748" y="123282"/>
                      <a:pt x="60900" y="122453"/>
                      <a:pt x="52271" y="120491"/>
                    </a:cubicBezTo>
                    <a:cubicBezTo>
                      <a:pt x="43736" y="118548"/>
                      <a:pt x="35535" y="115338"/>
                      <a:pt x="27941" y="110966"/>
                    </a:cubicBezTo>
                    <a:cubicBezTo>
                      <a:pt x="19578" y="106613"/>
                      <a:pt x="12326" y="100384"/>
                      <a:pt x="6748" y="92774"/>
                    </a:cubicBezTo>
                    <a:cubicBezTo>
                      <a:pt x="2671" y="87078"/>
                      <a:pt x="656" y="80153"/>
                      <a:pt x="1045" y="73152"/>
                    </a:cubicBezTo>
                    <a:cubicBezTo>
                      <a:pt x="1787" y="65856"/>
                      <a:pt x="4704" y="58950"/>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010" y="82772"/>
                    </a:moveTo>
                    <a:cubicBezTo>
                      <a:pt x="69663" y="86601"/>
                      <a:pt x="77332" y="88259"/>
                      <a:pt x="84964" y="87535"/>
                    </a:cubicBezTo>
                    <a:cubicBezTo>
                      <a:pt x="95295" y="86373"/>
                      <a:pt x="105454" y="84068"/>
                      <a:pt x="115281" y="80677"/>
                    </a:cubicBezTo>
                    <a:lnTo>
                      <a:pt x="67762" y="53150"/>
                    </a:lnTo>
                    <a:cubicBezTo>
                      <a:pt x="50085" y="64579"/>
                      <a:pt x="48659" y="74486"/>
                      <a:pt x="63010" y="82772"/>
                    </a:cubicBezTo>
                    <a:close/>
                    <a:moveTo>
                      <a:pt x="229802" y="96679"/>
                    </a:moveTo>
                    <a:cubicBezTo>
                      <a:pt x="222541" y="92745"/>
                      <a:pt x="214215" y="91240"/>
                      <a:pt x="206042" y="92392"/>
                    </a:cubicBezTo>
                    <a:cubicBezTo>
                      <a:pt x="194799" y="93897"/>
                      <a:pt x="183708" y="96355"/>
                      <a:pt x="172874" y="99727"/>
                    </a:cubicBezTo>
                    <a:lnTo>
                      <a:pt x="220393" y="127063"/>
                    </a:lnTo>
                    <a:cubicBezTo>
                      <a:pt x="240161" y="114776"/>
                      <a:pt x="243487" y="104585"/>
                      <a:pt x="22980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 name="Google Shape;1403;p27">
              <a:extLst>
                <a:ext uri="{FF2B5EF4-FFF2-40B4-BE49-F238E27FC236}">
                  <a16:creationId xmlns:a16="http://schemas.microsoft.com/office/drawing/2014/main" id="{F9B57380-6BF2-4C5A-88D6-18EB7773E76D}"/>
                </a:ext>
              </a:extLst>
            </p:cNvPr>
            <p:cNvGrpSpPr/>
            <p:nvPr/>
          </p:nvGrpSpPr>
          <p:grpSpPr>
            <a:xfrm>
              <a:off x="6584212" y="2238149"/>
              <a:ext cx="707700" cy="497334"/>
              <a:chOff x="5648751" y="2814828"/>
              <a:chExt cx="883852" cy="621124"/>
            </a:xfrm>
          </p:grpSpPr>
          <p:sp>
            <p:nvSpPr>
              <p:cNvPr id="304" name="Google Shape;1404;p27">
                <a:extLst>
                  <a:ext uri="{FF2B5EF4-FFF2-40B4-BE49-F238E27FC236}">
                    <a16:creationId xmlns:a16="http://schemas.microsoft.com/office/drawing/2014/main" id="{830FFEA2-D3CE-42B8-AEA0-191557026E29}"/>
                  </a:ext>
                </a:extLst>
              </p:cNvPr>
              <p:cNvSpPr/>
              <p:nvPr/>
            </p:nvSpPr>
            <p:spPr>
              <a:xfrm>
                <a:off x="5648751" y="292446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1405;p27">
                <a:extLst>
                  <a:ext uri="{FF2B5EF4-FFF2-40B4-BE49-F238E27FC236}">
                    <a16:creationId xmlns:a16="http://schemas.microsoft.com/office/drawing/2014/main" id="{1B89A2D1-4E05-4D08-B221-FDE51385FCCB}"/>
                  </a:ext>
                </a:extLst>
              </p:cNvPr>
              <p:cNvSpPr/>
              <p:nvPr/>
            </p:nvSpPr>
            <p:spPr>
              <a:xfrm>
                <a:off x="5648941" y="306752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1406;p27">
                <a:extLst>
                  <a:ext uri="{FF2B5EF4-FFF2-40B4-BE49-F238E27FC236}">
                    <a16:creationId xmlns:a16="http://schemas.microsoft.com/office/drawing/2014/main" id="{15AAFBF7-F9D3-4B68-9CBF-560D713707DF}"/>
                  </a:ext>
                </a:extLst>
              </p:cNvPr>
              <p:cNvSpPr/>
              <p:nvPr/>
            </p:nvSpPr>
            <p:spPr>
              <a:xfrm>
                <a:off x="6466077" y="3070574"/>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1407;p27">
                <a:extLst>
                  <a:ext uri="{FF2B5EF4-FFF2-40B4-BE49-F238E27FC236}">
                    <a16:creationId xmlns:a16="http://schemas.microsoft.com/office/drawing/2014/main" id="{7CE15373-40B0-4CB9-84C7-F1391A1980C3}"/>
                  </a:ext>
                </a:extLst>
              </p:cNvPr>
              <p:cNvSpPr/>
              <p:nvPr/>
            </p:nvSpPr>
            <p:spPr>
              <a:xfrm>
                <a:off x="5648751" y="281482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1408;p27">
                <a:extLst>
                  <a:ext uri="{FF2B5EF4-FFF2-40B4-BE49-F238E27FC236}">
                    <a16:creationId xmlns:a16="http://schemas.microsoft.com/office/drawing/2014/main" id="{0BCCEEC6-8D49-4F8B-8D7B-64DE8C4D2CAA}"/>
                  </a:ext>
                </a:extLst>
              </p:cNvPr>
              <p:cNvSpPr/>
              <p:nvPr/>
            </p:nvSpPr>
            <p:spPr>
              <a:xfrm>
                <a:off x="5774449" y="2884431"/>
                <a:ext cx="632610" cy="366117"/>
              </a:xfrm>
              <a:custGeom>
                <a:avLst/>
                <a:gdLst/>
                <a:ahLst/>
                <a:cxnLst/>
                <a:rect l="l" t="t" r="r" b="b"/>
                <a:pathLst>
                  <a:path w="632610" h="366117" extrusionOk="0">
                    <a:moveTo>
                      <a:pt x="632040" y="194048"/>
                    </a:moveTo>
                    <a:cubicBezTo>
                      <a:pt x="627573" y="237101"/>
                      <a:pt x="596971" y="279773"/>
                      <a:pt x="539948" y="312539"/>
                    </a:cubicBezTo>
                    <a:cubicBezTo>
                      <a:pt x="416399" y="383977"/>
                      <a:pt x="216059"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570" y="92131"/>
                      <a:pt x="637267"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1409;p27">
                <a:extLst>
                  <a:ext uri="{FF2B5EF4-FFF2-40B4-BE49-F238E27FC236}">
                    <a16:creationId xmlns:a16="http://schemas.microsoft.com/office/drawing/2014/main" id="{A40A3083-2E0E-4B46-BA89-526778DE7076}"/>
                  </a:ext>
                </a:extLst>
              </p:cNvPr>
              <p:cNvSpPr/>
              <p:nvPr/>
            </p:nvSpPr>
            <p:spPr>
              <a:xfrm>
                <a:off x="5775057" y="2906363"/>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451"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6363"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1410;p27">
                <a:extLst>
                  <a:ext uri="{FF2B5EF4-FFF2-40B4-BE49-F238E27FC236}">
                    <a16:creationId xmlns:a16="http://schemas.microsoft.com/office/drawing/2014/main" id="{D962BBF8-EB68-4242-AD36-0D1E87768EB0}"/>
                  </a:ext>
                </a:extLst>
              </p:cNvPr>
              <p:cNvSpPr/>
              <p:nvPr/>
            </p:nvSpPr>
            <p:spPr>
              <a:xfrm>
                <a:off x="5936526" y="2988278"/>
                <a:ext cx="294942" cy="185832"/>
              </a:xfrm>
              <a:custGeom>
                <a:avLst/>
                <a:gdLst/>
                <a:ahLst/>
                <a:cxnLst/>
                <a:rect l="l" t="t" r="r" b="b"/>
                <a:pathLst>
                  <a:path w="294942" h="185832" extrusionOk="0">
                    <a:moveTo>
                      <a:pt x="149495" y="30290"/>
                    </a:moveTo>
                    <a:cubicBezTo>
                      <a:pt x="145608" y="30280"/>
                      <a:pt x="141730" y="30604"/>
                      <a:pt x="137900" y="31242"/>
                    </a:cubicBezTo>
                    <a:cubicBezTo>
                      <a:pt x="132768" y="32004"/>
                      <a:pt x="126876" y="33052"/>
                      <a:pt x="120413" y="34385"/>
                    </a:cubicBezTo>
                    <a:cubicBezTo>
                      <a:pt x="113950" y="35719"/>
                      <a:pt x="107298" y="37529"/>
                      <a:pt x="100360" y="39529"/>
                    </a:cubicBezTo>
                    <a:cubicBezTo>
                      <a:pt x="93574" y="41624"/>
                      <a:pt x="86941" y="44168"/>
                      <a:pt x="80497" y="47149"/>
                    </a:cubicBezTo>
                    <a:lnTo>
                      <a:pt x="131342" y="76581"/>
                    </a:lnTo>
                    <a:lnTo>
                      <a:pt x="140846" y="73342"/>
                    </a:lnTo>
                    <a:cubicBezTo>
                      <a:pt x="153771" y="69056"/>
                      <a:pt x="165936" y="65342"/>
                      <a:pt x="177341" y="62389"/>
                    </a:cubicBezTo>
                    <a:cubicBezTo>
                      <a:pt x="188127" y="59474"/>
                      <a:pt x="199171" y="57626"/>
                      <a:pt x="210319" y="56864"/>
                    </a:cubicBezTo>
                    <a:cubicBezTo>
                      <a:pt x="220440" y="56255"/>
                      <a:pt x="230600" y="56960"/>
                      <a:pt x="240541" y="58960"/>
                    </a:cubicBezTo>
                    <a:cubicBezTo>
                      <a:pt x="250596" y="61170"/>
                      <a:pt x="260223" y="64999"/>
                      <a:pt x="269052" y="70295"/>
                    </a:cubicBezTo>
                    <a:cubicBezTo>
                      <a:pt x="277872" y="74657"/>
                      <a:pt x="285427" y="81220"/>
                      <a:pt x="291006" y="89345"/>
                    </a:cubicBezTo>
                    <a:cubicBezTo>
                      <a:pt x="294684" y="95288"/>
                      <a:pt x="295843" y="102451"/>
                      <a:pt x="294237" y="109252"/>
                    </a:cubicBezTo>
                    <a:cubicBezTo>
                      <a:pt x="292004" y="116719"/>
                      <a:pt x="287879" y="123482"/>
                      <a:pt x="282262" y="128873"/>
                    </a:cubicBezTo>
                    <a:cubicBezTo>
                      <a:pt x="275287" y="135903"/>
                      <a:pt x="267503" y="142075"/>
                      <a:pt x="259073" y="147257"/>
                    </a:cubicBezTo>
                    <a:lnTo>
                      <a:pt x="291386" y="166307"/>
                    </a:lnTo>
                    <a:lnTo>
                      <a:pt x="273804" y="176498"/>
                    </a:lnTo>
                    <a:lnTo>
                      <a:pt x="241206" y="157448"/>
                    </a:lnTo>
                    <a:cubicBezTo>
                      <a:pt x="225677" y="165116"/>
                      <a:pt x="209444" y="171279"/>
                      <a:pt x="192737" y="175832"/>
                    </a:cubicBezTo>
                    <a:cubicBezTo>
                      <a:pt x="175212" y="180670"/>
                      <a:pt x="157316" y="184013"/>
                      <a:pt x="139230" y="185833"/>
                    </a:cubicBezTo>
                    <a:lnTo>
                      <a:pt x="122219" y="154972"/>
                    </a:lnTo>
                    <a:cubicBezTo>
                      <a:pt x="126990" y="154848"/>
                      <a:pt x="131751" y="154467"/>
                      <a:pt x="136474" y="153829"/>
                    </a:cubicBezTo>
                    <a:cubicBezTo>
                      <a:pt x="142842" y="153067"/>
                      <a:pt x="149970" y="151924"/>
                      <a:pt x="157763" y="150209"/>
                    </a:cubicBezTo>
                    <a:cubicBezTo>
                      <a:pt x="165556" y="148495"/>
                      <a:pt x="173824" y="146399"/>
                      <a:pt x="182568" y="143828"/>
                    </a:cubicBezTo>
                    <a:cubicBezTo>
                      <a:pt x="191064" y="141275"/>
                      <a:pt x="199351" y="138093"/>
                      <a:pt x="207373" y="134303"/>
                    </a:cubicBezTo>
                    <a:lnTo>
                      <a:pt x="156907" y="105061"/>
                    </a:lnTo>
                    <a:lnTo>
                      <a:pt x="150255" y="107347"/>
                    </a:lnTo>
                    <a:cubicBezTo>
                      <a:pt x="148069" y="108109"/>
                      <a:pt x="145693" y="108775"/>
                      <a:pt x="143317" y="109442"/>
                    </a:cubicBezTo>
                    <a:cubicBezTo>
                      <a:pt x="130677" y="113633"/>
                      <a:pt x="118987" y="116967"/>
                      <a:pt x="108438" y="118967"/>
                    </a:cubicBezTo>
                    <a:cubicBezTo>
                      <a:pt x="98640" y="121244"/>
                      <a:pt x="88651" y="122577"/>
                      <a:pt x="78596" y="122968"/>
                    </a:cubicBezTo>
                    <a:cubicBezTo>
                      <a:pt x="69748" y="123234"/>
                      <a:pt x="60910" y="122406"/>
                      <a:pt x="52271" y="120491"/>
                    </a:cubicBezTo>
                    <a:cubicBezTo>
                      <a:pt x="43746" y="118501"/>
                      <a:pt x="35554" y="115300"/>
                      <a:pt x="27941" y="110966"/>
                    </a:cubicBezTo>
                    <a:cubicBezTo>
                      <a:pt x="19597" y="106585"/>
                      <a:pt x="12355" y="100365"/>
                      <a:pt x="6748" y="92774"/>
                    </a:cubicBezTo>
                    <a:cubicBezTo>
                      <a:pt x="2690" y="87068"/>
                      <a:pt x="675"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00" y="83725"/>
                    </a:moveTo>
                    <a:cubicBezTo>
                      <a:pt x="69881" y="87563"/>
                      <a:pt x="77589" y="89230"/>
                      <a:pt x="85249" y="88487"/>
                    </a:cubicBezTo>
                    <a:cubicBezTo>
                      <a:pt x="95532" y="87268"/>
                      <a:pt x="105663" y="84963"/>
                      <a:pt x="115471" y="81629"/>
                    </a:cubicBezTo>
                    <a:lnTo>
                      <a:pt x="67952" y="54102"/>
                    </a:lnTo>
                    <a:cubicBezTo>
                      <a:pt x="50180" y="65532"/>
                      <a:pt x="48849" y="75438"/>
                      <a:pt x="63200" y="83725"/>
                    </a:cubicBezTo>
                    <a:close/>
                    <a:moveTo>
                      <a:pt x="229992" y="97822"/>
                    </a:moveTo>
                    <a:cubicBezTo>
                      <a:pt x="222750" y="93840"/>
                      <a:pt x="214405" y="92335"/>
                      <a:pt x="206232" y="93536"/>
                    </a:cubicBezTo>
                    <a:cubicBezTo>
                      <a:pt x="194989" y="95040"/>
                      <a:pt x="183898" y="97498"/>
                      <a:pt x="173064" y="100870"/>
                    </a:cubicBezTo>
                    <a:lnTo>
                      <a:pt x="220583" y="128207"/>
                    </a:lnTo>
                    <a:cubicBezTo>
                      <a:pt x="240256" y="115729"/>
                      <a:pt x="243677" y="105537"/>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1411;p27">
                <a:extLst>
                  <a:ext uri="{FF2B5EF4-FFF2-40B4-BE49-F238E27FC236}">
                    <a16:creationId xmlns:a16="http://schemas.microsoft.com/office/drawing/2014/main" id="{67EC9C7B-2880-4CA5-BFB1-31C6195C7E0A}"/>
                  </a:ext>
                </a:extLst>
              </p:cNvPr>
              <p:cNvSpPr/>
              <p:nvPr/>
            </p:nvSpPr>
            <p:spPr>
              <a:xfrm>
                <a:off x="6058745" y="3126009"/>
                <a:ext cx="19007" cy="25526"/>
              </a:xfrm>
              <a:custGeom>
                <a:avLst/>
                <a:gdLst/>
                <a:ahLst/>
                <a:cxnLst/>
                <a:rect l="l" t="t" r="r" b="b"/>
                <a:pathLst>
                  <a:path w="19007" h="25526" extrusionOk="0">
                    <a:moveTo>
                      <a:pt x="0" y="17240"/>
                    </a:moveTo>
                    <a:cubicBezTo>
                      <a:pt x="0" y="16002"/>
                      <a:pt x="0" y="0"/>
                      <a:pt x="0" y="0"/>
                    </a:cubicBezTo>
                    <a:lnTo>
                      <a:pt x="19008" y="12573"/>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1412;p27">
                <a:extLst>
                  <a:ext uri="{FF2B5EF4-FFF2-40B4-BE49-F238E27FC236}">
                    <a16:creationId xmlns:a16="http://schemas.microsoft.com/office/drawing/2014/main" id="{81CA355B-EE17-4F53-8A77-EA5E2BCD9EB1}"/>
                  </a:ext>
                </a:extLst>
              </p:cNvPr>
              <p:cNvSpPr/>
              <p:nvPr/>
            </p:nvSpPr>
            <p:spPr>
              <a:xfrm>
                <a:off x="6185905" y="3137249"/>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1413;p27">
                <a:extLst>
                  <a:ext uri="{FF2B5EF4-FFF2-40B4-BE49-F238E27FC236}">
                    <a16:creationId xmlns:a16="http://schemas.microsoft.com/office/drawing/2014/main" id="{869F94CC-BBAE-4225-8FAA-9E033170937B}"/>
                  </a:ext>
                </a:extLst>
              </p:cNvPr>
              <p:cNvSpPr/>
              <p:nvPr/>
            </p:nvSpPr>
            <p:spPr>
              <a:xfrm>
                <a:off x="6199971" y="307400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1414;p27">
                <a:extLst>
                  <a:ext uri="{FF2B5EF4-FFF2-40B4-BE49-F238E27FC236}">
                    <a16:creationId xmlns:a16="http://schemas.microsoft.com/office/drawing/2014/main" id="{721CF2E4-6952-4C25-B983-6EC5F43B5F4D}"/>
                  </a:ext>
                </a:extLst>
              </p:cNvPr>
              <p:cNvSpPr/>
              <p:nvPr/>
            </p:nvSpPr>
            <p:spPr>
              <a:xfrm>
                <a:off x="6100751" y="3080384"/>
                <a:ext cx="47423" cy="33147"/>
              </a:xfrm>
              <a:custGeom>
                <a:avLst/>
                <a:gdLst/>
                <a:ahLst/>
                <a:cxnLst/>
                <a:rect l="l" t="t" r="r" b="b"/>
                <a:pathLst>
                  <a:path w="47423" h="33147" extrusionOk="0">
                    <a:moveTo>
                      <a:pt x="0" y="10097"/>
                    </a:moveTo>
                    <a:lnTo>
                      <a:pt x="10454" y="0"/>
                    </a:lnTo>
                    <a:lnTo>
                      <a:pt x="47424" y="25622"/>
                    </a:lnTo>
                    <a:lnTo>
                      <a:pt x="45143" y="33147"/>
                    </a:lnTo>
                    <a:cubicBezTo>
                      <a:pt x="45143" y="33147"/>
                      <a:pt x="17582" y="21431"/>
                      <a:pt x="16632" y="20765"/>
                    </a:cubicBezTo>
                    <a:cubicBezTo>
                      <a:pt x="15681" y="20098"/>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1415;p27">
                <a:extLst>
                  <a:ext uri="{FF2B5EF4-FFF2-40B4-BE49-F238E27FC236}">
                    <a16:creationId xmlns:a16="http://schemas.microsoft.com/office/drawing/2014/main" id="{3BD1737E-EA81-4B1B-8752-B0F78E529265}"/>
                  </a:ext>
                </a:extLst>
              </p:cNvPr>
              <p:cNvSpPr/>
              <p:nvPr/>
            </p:nvSpPr>
            <p:spPr>
              <a:xfrm>
                <a:off x="6004573" y="3025235"/>
                <a:ext cx="58733" cy="38957"/>
              </a:xfrm>
              <a:custGeom>
                <a:avLst/>
                <a:gdLst/>
                <a:ahLst/>
                <a:cxnLst/>
                <a:rect l="l" t="t" r="r" b="b"/>
                <a:pathLst>
                  <a:path w="58733" h="38957" extrusionOk="0">
                    <a:moveTo>
                      <a:pt x="0" y="11049"/>
                    </a:moveTo>
                    <a:lnTo>
                      <a:pt x="48659" y="38957"/>
                    </a:lnTo>
                    <a:lnTo>
                      <a:pt x="58733" y="31623"/>
                    </a:lnTo>
                    <a:cubicBezTo>
                      <a:pt x="58733" y="31623"/>
                      <a:pt x="52556" y="24575"/>
                      <a:pt x="52081" y="23908"/>
                    </a:cubicBezTo>
                    <a:cubicBezTo>
                      <a:pt x="47699" y="18869"/>
                      <a:pt x="42567" y="14526"/>
                      <a:pt x="36875" y="11049"/>
                    </a:cubicBezTo>
                    <a:cubicBezTo>
                      <a:pt x="33168" y="10382"/>
                      <a:pt x="9979" y="0"/>
                      <a:pt x="997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1416;p27">
                <a:extLst>
                  <a:ext uri="{FF2B5EF4-FFF2-40B4-BE49-F238E27FC236}">
                    <a16:creationId xmlns:a16="http://schemas.microsoft.com/office/drawing/2014/main" id="{A6D98D54-ADB1-4393-A335-7B23E4FA7AC0}"/>
                  </a:ext>
                </a:extLst>
              </p:cNvPr>
              <p:cNvSpPr/>
              <p:nvPr/>
            </p:nvSpPr>
            <p:spPr>
              <a:xfrm>
                <a:off x="6058745" y="2994088"/>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1417;p27">
                <a:extLst>
                  <a:ext uri="{FF2B5EF4-FFF2-40B4-BE49-F238E27FC236}">
                    <a16:creationId xmlns:a16="http://schemas.microsoft.com/office/drawing/2014/main" id="{F899646B-EB47-45D4-B2CE-01B6607BE964}"/>
                  </a:ext>
                </a:extLst>
              </p:cNvPr>
              <p:cNvSpPr/>
              <p:nvPr/>
            </p:nvSpPr>
            <p:spPr>
              <a:xfrm>
                <a:off x="5936526" y="2989040"/>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1418;p27">
                <a:extLst>
                  <a:ext uri="{FF2B5EF4-FFF2-40B4-BE49-F238E27FC236}">
                    <a16:creationId xmlns:a16="http://schemas.microsoft.com/office/drawing/2014/main" id="{C13AD3DA-C82C-49E0-AD6D-2C7C7D65072E}"/>
                  </a:ext>
                </a:extLst>
              </p:cNvPr>
              <p:cNvSpPr/>
              <p:nvPr/>
            </p:nvSpPr>
            <p:spPr>
              <a:xfrm>
                <a:off x="5937476" y="3046571"/>
                <a:ext cx="30221" cy="30289"/>
              </a:xfrm>
              <a:custGeom>
                <a:avLst/>
                <a:gdLst/>
                <a:ahLst/>
                <a:cxnLst/>
                <a:rect l="l" t="t" r="r" b="b"/>
                <a:pathLst>
                  <a:path w="30221" h="30289" extrusionOk="0">
                    <a:moveTo>
                      <a:pt x="0" y="17907"/>
                    </a:moveTo>
                    <a:cubicBezTo>
                      <a:pt x="0" y="17907"/>
                      <a:pt x="0" y="0"/>
                      <a:pt x="0" y="0"/>
                    </a:cubicBezTo>
                    <a:lnTo>
                      <a:pt x="30222" y="0"/>
                    </a:lnTo>
                    <a:lnTo>
                      <a:pt x="22999" y="16002"/>
                    </a:lnTo>
                    <a:lnTo>
                      <a:pt x="997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1419;p27">
                <a:extLst>
                  <a:ext uri="{FF2B5EF4-FFF2-40B4-BE49-F238E27FC236}">
                    <a16:creationId xmlns:a16="http://schemas.microsoft.com/office/drawing/2014/main" id="{C575A243-90C9-4D70-A271-19A2D91537A6}"/>
                  </a:ext>
                </a:extLst>
              </p:cNvPr>
              <p:cNvSpPr/>
              <p:nvPr/>
            </p:nvSpPr>
            <p:spPr>
              <a:xfrm>
                <a:off x="5936526" y="2971514"/>
                <a:ext cx="294948" cy="185546"/>
              </a:xfrm>
              <a:custGeom>
                <a:avLst/>
                <a:gdLst/>
                <a:ahLst/>
                <a:cxnLst/>
                <a:rect l="l" t="t" r="r" b="b"/>
                <a:pathLst>
                  <a:path w="294948" h="185546" extrusionOk="0">
                    <a:moveTo>
                      <a:pt x="149495" y="29908"/>
                    </a:moveTo>
                    <a:cubicBezTo>
                      <a:pt x="145608" y="29899"/>
                      <a:pt x="141730" y="30223"/>
                      <a:pt x="137900" y="30861"/>
                    </a:cubicBezTo>
                    <a:cubicBezTo>
                      <a:pt x="132768" y="31623"/>
                      <a:pt x="126876" y="32671"/>
                      <a:pt x="120413" y="34004"/>
                    </a:cubicBezTo>
                    <a:cubicBezTo>
                      <a:pt x="113950" y="35338"/>
                      <a:pt x="107298" y="37052"/>
                      <a:pt x="100360" y="39148"/>
                    </a:cubicBezTo>
                    <a:cubicBezTo>
                      <a:pt x="93565" y="41196"/>
                      <a:pt x="86922" y="43748"/>
                      <a:pt x="80497" y="46768"/>
                    </a:cubicBezTo>
                    <a:lnTo>
                      <a:pt x="131342" y="76105"/>
                    </a:lnTo>
                    <a:lnTo>
                      <a:pt x="140846" y="72866"/>
                    </a:lnTo>
                    <a:cubicBezTo>
                      <a:pt x="153771" y="68580"/>
                      <a:pt x="165936" y="64960"/>
                      <a:pt x="177341" y="61913"/>
                    </a:cubicBezTo>
                    <a:cubicBezTo>
                      <a:pt x="188137" y="59065"/>
                      <a:pt x="199180" y="57255"/>
                      <a:pt x="210319" y="56483"/>
                    </a:cubicBezTo>
                    <a:cubicBezTo>
                      <a:pt x="220440" y="55874"/>
                      <a:pt x="230600" y="56579"/>
                      <a:pt x="240541" y="58579"/>
                    </a:cubicBezTo>
                    <a:cubicBezTo>
                      <a:pt x="250586" y="60751"/>
                      <a:pt x="260214" y="64551"/>
                      <a:pt x="269052" y="69818"/>
                    </a:cubicBezTo>
                    <a:cubicBezTo>
                      <a:pt x="277853" y="74219"/>
                      <a:pt x="285399" y="80772"/>
                      <a:pt x="291006" y="88868"/>
                    </a:cubicBezTo>
                    <a:cubicBezTo>
                      <a:pt x="294693" y="94802"/>
                      <a:pt x="295853" y="101975"/>
                      <a:pt x="294237" y="108775"/>
                    </a:cubicBezTo>
                    <a:cubicBezTo>
                      <a:pt x="292004" y="116243"/>
                      <a:pt x="287879" y="123006"/>
                      <a:pt x="282262" y="128397"/>
                    </a:cubicBezTo>
                    <a:cubicBezTo>
                      <a:pt x="275363" y="135484"/>
                      <a:pt x="267646" y="141722"/>
                      <a:pt x="259263" y="146971"/>
                    </a:cubicBezTo>
                    <a:lnTo>
                      <a:pt x="291576" y="166021"/>
                    </a:lnTo>
                    <a:lnTo>
                      <a:pt x="273994" y="176213"/>
                    </a:lnTo>
                    <a:lnTo>
                      <a:pt x="241396" y="157163"/>
                    </a:lnTo>
                    <a:cubicBezTo>
                      <a:pt x="225857" y="164802"/>
                      <a:pt x="209635" y="170926"/>
                      <a:pt x="192927" y="175450"/>
                    </a:cubicBezTo>
                    <a:cubicBezTo>
                      <a:pt x="175421" y="180365"/>
                      <a:pt x="157516" y="183747"/>
                      <a:pt x="139421" y="185547"/>
                    </a:cubicBezTo>
                    <a:lnTo>
                      <a:pt x="122409" y="154876"/>
                    </a:lnTo>
                    <a:cubicBezTo>
                      <a:pt x="127180" y="154800"/>
                      <a:pt x="131932" y="154448"/>
                      <a:pt x="136664" y="153829"/>
                    </a:cubicBezTo>
                    <a:cubicBezTo>
                      <a:pt x="143032" y="153067"/>
                      <a:pt x="150160" y="151829"/>
                      <a:pt x="157953" y="150114"/>
                    </a:cubicBezTo>
                    <a:cubicBezTo>
                      <a:pt x="165746" y="148400"/>
                      <a:pt x="174014" y="146304"/>
                      <a:pt x="182758" y="143828"/>
                    </a:cubicBezTo>
                    <a:cubicBezTo>
                      <a:pt x="191254" y="141275"/>
                      <a:pt x="199542" y="138093"/>
                      <a:pt x="207563" y="134303"/>
                    </a:cubicBezTo>
                    <a:lnTo>
                      <a:pt x="156907" y="105061"/>
                    </a:lnTo>
                    <a:lnTo>
                      <a:pt x="150255" y="107442"/>
                    </a:lnTo>
                    <a:lnTo>
                      <a:pt x="143317" y="109538"/>
                    </a:lnTo>
                    <a:cubicBezTo>
                      <a:pt x="130677" y="113729"/>
                      <a:pt x="118987" y="116967"/>
                      <a:pt x="108438" y="119063"/>
                    </a:cubicBezTo>
                    <a:cubicBezTo>
                      <a:pt x="98640" y="121339"/>
                      <a:pt x="88651" y="122672"/>
                      <a:pt x="78596" y="123063"/>
                    </a:cubicBezTo>
                    <a:cubicBezTo>
                      <a:pt x="69748" y="123425"/>
                      <a:pt x="60900" y="122587"/>
                      <a:pt x="52271" y="120587"/>
                    </a:cubicBezTo>
                    <a:cubicBezTo>
                      <a:pt x="43736" y="118643"/>
                      <a:pt x="35535" y="115434"/>
                      <a:pt x="27941" y="111062"/>
                    </a:cubicBezTo>
                    <a:cubicBezTo>
                      <a:pt x="19616" y="106651"/>
                      <a:pt x="12374" y="100432"/>
                      <a:pt x="6748" y="92869"/>
                    </a:cubicBezTo>
                    <a:cubicBezTo>
                      <a:pt x="2690" y="87163"/>
                      <a:pt x="675" y="80248"/>
                      <a:pt x="1045" y="73247"/>
                    </a:cubicBezTo>
                    <a:cubicBezTo>
                      <a:pt x="1815" y="65961"/>
                      <a:pt x="4723" y="59065"/>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292" y="4286"/>
                      <a:pt x="119871" y="1638"/>
                      <a:pt x="134574" y="0"/>
                    </a:cubicBezTo>
                    <a:close/>
                    <a:moveTo>
                      <a:pt x="63200" y="83249"/>
                    </a:moveTo>
                    <a:cubicBezTo>
                      <a:pt x="69862" y="87125"/>
                      <a:pt x="77579" y="88792"/>
                      <a:pt x="85249" y="88011"/>
                    </a:cubicBezTo>
                    <a:cubicBezTo>
                      <a:pt x="95532" y="86830"/>
                      <a:pt x="105663" y="84563"/>
                      <a:pt x="115471" y="81248"/>
                    </a:cubicBezTo>
                    <a:lnTo>
                      <a:pt x="67952" y="53721"/>
                    </a:lnTo>
                    <a:cubicBezTo>
                      <a:pt x="50180" y="65151"/>
                      <a:pt x="48849" y="74962"/>
                      <a:pt x="63200" y="83249"/>
                    </a:cubicBezTo>
                    <a:close/>
                    <a:moveTo>
                      <a:pt x="229992" y="97250"/>
                    </a:moveTo>
                    <a:cubicBezTo>
                      <a:pt x="222759" y="93231"/>
                      <a:pt x="214405" y="91726"/>
                      <a:pt x="206232" y="92964"/>
                    </a:cubicBezTo>
                    <a:cubicBezTo>
                      <a:pt x="194980" y="94421"/>
                      <a:pt x="183879" y="96879"/>
                      <a:pt x="173064" y="100298"/>
                    </a:cubicBezTo>
                    <a:lnTo>
                      <a:pt x="220583" y="127635"/>
                    </a:lnTo>
                    <a:cubicBezTo>
                      <a:pt x="240541" y="115253"/>
                      <a:pt x="243677" y="105127"/>
                      <a:pt x="229992" y="9725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 name="Google Shape;1420;p27">
              <a:extLst>
                <a:ext uri="{FF2B5EF4-FFF2-40B4-BE49-F238E27FC236}">
                  <a16:creationId xmlns:a16="http://schemas.microsoft.com/office/drawing/2014/main" id="{031CB505-0B0A-4E98-8EFE-774211857C1C}"/>
                </a:ext>
              </a:extLst>
            </p:cNvPr>
            <p:cNvGrpSpPr/>
            <p:nvPr/>
          </p:nvGrpSpPr>
          <p:grpSpPr>
            <a:xfrm>
              <a:off x="6552099" y="3958039"/>
              <a:ext cx="707700" cy="497335"/>
              <a:chOff x="5608645" y="4962810"/>
              <a:chExt cx="883852" cy="621125"/>
            </a:xfrm>
          </p:grpSpPr>
          <p:sp>
            <p:nvSpPr>
              <p:cNvPr id="288" name="Google Shape;1421;p27">
                <a:extLst>
                  <a:ext uri="{FF2B5EF4-FFF2-40B4-BE49-F238E27FC236}">
                    <a16:creationId xmlns:a16="http://schemas.microsoft.com/office/drawing/2014/main" id="{F4AD24B7-DAB2-450E-8A79-FFF27180FFBB}"/>
                  </a:ext>
                </a:extLst>
              </p:cNvPr>
              <p:cNvSpPr/>
              <p:nvPr/>
            </p:nvSpPr>
            <p:spPr>
              <a:xfrm>
                <a:off x="5608645" y="507244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1422;p27">
                <a:extLst>
                  <a:ext uri="{FF2B5EF4-FFF2-40B4-BE49-F238E27FC236}">
                    <a16:creationId xmlns:a16="http://schemas.microsoft.com/office/drawing/2014/main" id="{9CB40A07-2EDE-4560-82FA-4E351E7675A5}"/>
                  </a:ext>
                </a:extLst>
              </p:cNvPr>
              <p:cNvSpPr/>
              <p:nvPr/>
            </p:nvSpPr>
            <p:spPr>
              <a:xfrm>
                <a:off x="5608835" y="5215508"/>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1423;p27">
                <a:extLst>
                  <a:ext uri="{FF2B5EF4-FFF2-40B4-BE49-F238E27FC236}">
                    <a16:creationId xmlns:a16="http://schemas.microsoft.com/office/drawing/2014/main" id="{F6E88660-2CD3-476C-A14A-FD5B224E30BE}"/>
                  </a:ext>
                </a:extLst>
              </p:cNvPr>
              <p:cNvSpPr/>
              <p:nvPr/>
            </p:nvSpPr>
            <p:spPr>
              <a:xfrm>
                <a:off x="6425971" y="5218557"/>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1424;p27">
                <a:extLst>
                  <a:ext uri="{FF2B5EF4-FFF2-40B4-BE49-F238E27FC236}">
                    <a16:creationId xmlns:a16="http://schemas.microsoft.com/office/drawing/2014/main" id="{65B41C7C-3816-4E11-BB57-452AF1632276}"/>
                  </a:ext>
                </a:extLst>
              </p:cNvPr>
              <p:cNvSpPr/>
              <p:nvPr/>
            </p:nvSpPr>
            <p:spPr>
              <a:xfrm>
                <a:off x="5608645" y="496281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1425;p27">
                <a:extLst>
                  <a:ext uri="{FF2B5EF4-FFF2-40B4-BE49-F238E27FC236}">
                    <a16:creationId xmlns:a16="http://schemas.microsoft.com/office/drawing/2014/main" id="{AF69E318-94A8-4B78-9DC8-9593935D512A}"/>
                  </a:ext>
                </a:extLst>
              </p:cNvPr>
              <p:cNvSpPr/>
              <p:nvPr/>
            </p:nvSpPr>
            <p:spPr>
              <a:xfrm>
                <a:off x="5734818" y="5032438"/>
                <a:ext cx="632517" cy="366093"/>
              </a:xfrm>
              <a:custGeom>
                <a:avLst/>
                <a:gdLst/>
                <a:ahLst/>
                <a:cxnLst/>
                <a:rect l="l" t="t" r="r" b="b"/>
                <a:pathLst>
                  <a:path w="632517" h="366093" extrusionOk="0">
                    <a:moveTo>
                      <a:pt x="632040" y="194024"/>
                    </a:moveTo>
                    <a:cubicBezTo>
                      <a:pt x="627573" y="237077"/>
                      <a:pt x="596971" y="279749"/>
                      <a:pt x="539948" y="312515"/>
                    </a:cubicBezTo>
                    <a:cubicBezTo>
                      <a:pt x="416399" y="383953"/>
                      <a:pt x="216154" y="383953"/>
                      <a:pt x="92510" y="312515"/>
                    </a:cubicBezTo>
                    <a:cubicBezTo>
                      <a:pt x="35487" y="279559"/>
                      <a:pt x="4980" y="237077"/>
                      <a:pt x="608" y="194024"/>
                    </a:cubicBezTo>
                    <a:cubicBezTo>
                      <a:pt x="-4809" y="143637"/>
                      <a:pt x="25983" y="92107"/>
                      <a:pt x="92510" y="53721"/>
                    </a:cubicBezTo>
                    <a:cubicBezTo>
                      <a:pt x="216059" y="-17907"/>
                      <a:pt x="416399" y="-17907"/>
                      <a:pt x="539948" y="53721"/>
                    </a:cubicBezTo>
                    <a:cubicBezTo>
                      <a:pt x="606094" y="92012"/>
                      <a:pt x="636792"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1426;p27">
                <a:extLst>
                  <a:ext uri="{FF2B5EF4-FFF2-40B4-BE49-F238E27FC236}">
                    <a16:creationId xmlns:a16="http://schemas.microsoft.com/office/drawing/2014/main" id="{B2CA2873-BC13-4058-A57F-6620442FE2D1}"/>
                  </a:ext>
                </a:extLst>
              </p:cNvPr>
              <p:cNvSpPr/>
              <p:nvPr/>
            </p:nvSpPr>
            <p:spPr>
              <a:xfrm>
                <a:off x="5735426" y="5054346"/>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1427;p27">
                <a:extLst>
                  <a:ext uri="{FF2B5EF4-FFF2-40B4-BE49-F238E27FC236}">
                    <a16:creationId xmlns:a16="http://schemas.microsoft.com/office/drawing/2014/main" id="{7B2D0E1D-70BC-4169-8334-F6D6F98D51B1}"/>
                  </a:ext>
                </a:extLst>
              </p:cNvPr>
              <p:cNvSpPr/>
              <p:nvPr/>
            </p:nvSpPr>
            <p:spPr>
              <a:xfrm>
                <a:off x="5896325" y="5137308"/>
                <a:ext cx="295037" cy="184784"/>
              </a:xfrm>
              <a:custGeom>
                <a:avLst/>
                <a:gdLst/>
                <a:ahLst/>
                <a:cxnLst/>
                <a:rect l="l" t="t" r="r" b="b"/>
                <a:pathLst>
                  <a:path w="295037" h="184784" extrusionOk="0">
                    <a:moveTo>
                      <a:pt x="149590" y="29242"/>
                    </a:moveTo>
                    <a:cubicBezTo>
                      <a:pt x="145702" y="29232"/>
                      <a:pt x="141825" y="29556"/>
                      <a:pt x="137995" y="30194"/>
                    </a:cubicBezTo>
                    <a:cubicBezTo>
                      <a:pt x="132863" y="30956"/>
                      <a:pt x="126971" y="32004"/>
                      <a:pt x="120603" y="33338"/>
                    </a:cubicBezTo>
                    <a:cubicBezTo>
                      <a:pt x="114235" y="34671"/>
                      <a:pt x="107393" y="36481"/>
                      <a:pt x="100455" y="38576"/>
                    </a:cubicBezTo>
                    <a:cubicBezTo>
                      <a:pt x="93660" y="40595"/>
                      <a:pt x="87017" y="43110"/>
                      <a:pt x="80592" y="46101"/>
                    </a:cubicBezTo>
                    <a:lnTo>
                      <a:pt x="131437" y="75533"/>
                    </a:lnTo>
                    <a:lnTo>
                      <a:pt x="140941" y="72295"/>
                    </a:lnTo>
                    <a:cubicBezTo>
                      <a:pt x="153866" y="68008"/>
                      <a:pt x="166031" y="64294"/>
                      <a:pt x="177531" y="61341"/>
                    </a:cubicBezTo>
                    <a:cubicBezTo>
                      <a:pt x="188279" y="58398"/>
                      <a:pt x="199294" y="56579"/>
                      <a:pt x="210414" y="55912"/>
                    </a:cubicBezTo>
                    <a:cubicBezTo>
                      <a:pt x="220535" y="55226"/>
                      <a:pt x="230695" y="55893"/>
                      <a:pt x="240636" y="57912"/>
                    </a:cubicBezTo>
                    <a:cubicBezTo>
                      <a:pt x="250691" y="60122"/>
                      <a:pt x="260318" y="63951"/>
                      <a:pt x="269147" y="69247"/>
                    </a:cubicBezTo>
                    <a:cubicBezTo>
                      <a:pt x="277948" y="73647"/>
                      <a:pt x="285503" y="80200"/>
                      <a:pt x="291101" y="88297"/>
                    </a:cubicBezTo>
                    <a:cubicBezTo>
                      <a:pt x="294779" y="94240"/>
                      <a:pt x="295938" y="101403"/>
                      <a:pt x="294332" y="108204"/>
                    </a:cubicBezTo>
                    <a:cubicBezTo>
                      <a:pt x="292118" y="115681"/>
                      <a:pt x="287993" y="122444"/>
                      <a:pt x="282357" y="127825"/>
                    </a:cubicBezTo>
                    <a:cubicBezTo>
                      <a:pt x="275382" y="134855"/>
                      <a:pt x="267598" y="141027"/>
                      <a:pt x="259168" y="146209"/>
                    </a:cubicBezTo>
                    <a:lnTo>
                      <a:pt x="291481" y="165259"/>
                    </a:lnTo>
                    <a:lnTo>
                      <a:pt x="273899" y="175450"/>
                    </a:lnTo>
                    <a:lnTo>
                      <a:pt x="241301" y="156400"/>
                    </a:lnTo>
                    <a:cubicBezTo>
                      <a:pt x="225772" y="164068"/>
                      <a:pt x="209539" y="170231"/>
                      <a:pt x="192832" y="174784"/>
                    </a:cubicBezTo>
                    <a:cubicBezTo>
                      <a:pt x="175307" y="179622"/>
                      <a:pt x="157411" y="182966"/>
                      <a:pt x="139325" y="184785"/>
                    </a:cubicBezTo>
                    <a:lnTo>
                      <a:pt x="122314" y="154210"/>
                    </a:lnTo>
                    <a:cubicBezTo>
                      <a:pt x="127085" y="154086"/>
                      <a:pt x="131846" y="153705"/>
                      <a:pt x="136569" y="153067"/>
                    </a:cubicBezTo>
                    <a:cubicBezTo>
                      <a:pt x="143726" y="152257"/>
                      <a:pt x="150834" y="151047"/>
                      <a:pt x="157858" y="149447"/>
                    </a:cubicBezTo>
                    <a:cubicBezTo>
                      <a:pt x="165651" y="147733"/>
                      <a:pt x="174014" y="145637"/>
                      <a:pt x="182663" y="143065"/>
                    </a:cubicBezTo>
                    <a:cubicBezTo>
                      <a:pt x="191159" y="140513"/>
                      <a:pt x="199446" y="137331"/>
                      <a:pt x="207468" y="133540"/>
                    </a:cubicBezTo>
                    <a:lnTo>
                      <a:pt x="156907" y="104584"/>
                    </a:lnTo>
                    <a:lnTo>
                      <a:pt x="150255" y="106871"/>
                    </a:lnTo>
                    <a:lnTo>
                      <a:pt x="143412" y="108966"/>
                    </a:lnTo>
                    <a:cubicBezTo>
                      <a:pt x="130677" y="113157"/>
                      <a:pt x="118987" y="116491"/>
                      <a:pt x="108438" y="118491"/>
                    </a:cubicBezTo>
                    <a:cubicBezTo>
                      <a:pt x="98640" y="120767"/>
                      <a:pt x="88651" y="122111"/>
                      <a:pt x="78596" y="122491"/>
                    </a:cubicBezTo>
                    <a:cubicBezTo>
                      <a:pt x="69805" y="122968"/>
                      <a:pt x="60986" y="122291"/>
                      <a:pt x="52366" y="120491"/>
                    </a:cubicBezTo>
                    <a:cubicBezTo>
                      <a:pt x="43793" y="118567"/>
                      <a:pt x="35563" y="115357"/>
                      <a:pt x="27941" y="110966"/>
                    </a:cubicBezTo>
                    <a:cubicBezTo>
                      <a:pt x="19597" y="106585"/>
                      <a:pt x="12355" y="100365"/>
                      <a:pt x="6748" y="92773"/>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2391"/>
                    </a:moveTo>
                    <a:cubicBezTo>
                      <a:pt x="69976" y="86230"/>
                      <a:pt x="77684" y="87897"/>
                      <a:pt x="85344" y="87154"/>
                    </a:cubicBezTo>
                    <a:cubicBezTo>
                      <a:pt x="95627" y="85935"/>
                      <a:pt x="105758" y="83629"/>
                      <a:pt x="115566" y="80296"/>
                    </a:cubicBezTo>
                    <a:lnTo>
                      <a:pt x="68047" y="52769"/>
                    </a:lnTo>
                    <a:cubicBezTo>
                      <a:pt x="50560" y="64484"/>
                      <a:pt x="48944" y="74390"/>
                      <a:pt x="63295" y="82391"/>
                    </a:cubicBezTo>
                    <a:close/>
                    <a:moveTo>
                      <a:pt x="230087" y="96298"/>
                    </a:moveTo>
                    <a:cubicBezTo>
                      <a:pt x="222826" y="92364"/>
                      <a:pt x="214500" y="90859"/>
                      <a:pt x="206327" y="92012"/>
                    </a:cubicBezTo>
                    <a:cubicBezTo>
                      <a:pt x="195084" y="93516"/>
                      <a:pt x="183993" y="95974"/>
                      <a:pt x="173159" y="99346"/>
                    </a:cubicBezTo>
                    <a:lnTo>
                      <a:pt x="220678" y="126682"/>
                    </a:lnTo>
                    <a:cubicBezTo>
                      <a:pt x="240541" y="114681"/>
                      <a:pt x="243867" y="104489"/>
                      <a:pt x="230087"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1428;p27">
                <a:extLst>
                  <a:ext uri="{FF2B5EF4-FFF2-40B4-BE49-F238E27FC236}">
                    <a16:creationId xmlns:a16="http://schemas.microsoft.com/office/drawing/2014/main" id="{187B3E9B-4070-4F5E-8711-9F1920447981}"/>
                  </a:ext>
                </a:extLst>
              </p:cNvPr>
              <p:cNvSpPr/>
              <p:nvPr/>
            </p:nvSpPr>
            <p:spPr>
              <a:xfrm>
                <a:off x="6018639" y="5274373"/>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1429;p27">
                <a:extLst>
                  <a:ext uri="{FF2B5EF4-FFF2-40B4-BE49-F238E27FC236}">
                    <a16:creationId xmlns:a16="http://schemas.microsoft.com/office/drawing/2014/main" id="{B7537A57-AF7F-460D-B9E2-23F626D24064}"/>
                  </a:ext>
                </a:extLst>
              </p:cNvPr>
              <p:cNvSpPr/>
              <p:nvPr/>
            </p:nvSpPr>
            <p:spPr>
              <a:xfrm>
                <a:off x="6145799" y="5285232"/>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1430;p27">
                <a:extLst>
                  <a:ext uri="{FF2B5EF4-FFF2-40B4-BE49-F238E27FC236}">
                    <a16:creationId xmlns:a16="http://schemas.microsoft.com/office/drawing/2014/main" id="{32F9EBDD-24D5-479C-BB7F-AA4E0240E20A}"/>
                  </a:ext>
                </a:extLst>
              </p:cNvPr>
              <p:cNvSpPr/>
              <p:nvPr/>
            </p:nvSpPr>
            <p:spPr>
              <a:xfrm>
                <a:off x="6159865" y="5221985"/>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1431;p27">
                <a:extLst>
                  <a:ext uri="{FF2B5EF4-FFF2-40B4-BE49-F238E27FC236}">
                    <a16:creationId xmlns:a16="http://schemas.microsoft.com/office/drawing/2014/main" id="{5196CBF2-010C-45FA-91ED-45C158E26598}"/>
                  </a:ext>
                </a:extLst>
              </p:cNvPr>
              <p:cNvSpPr/>
              <p:nvPr/>
            </p:nvSpPr>
            <p:spPr>
              <a:xfrm>
                <a:off x="6061026" y="5228653"/>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1432;p27">
                <a:extLst>
                  <a:ext uri="{FF2B5EF4-FFF2-40B4-BE49-F238E27FC236}">
                    <a16:creationId xmlns:a16="http://schemas.microsoft.com/office/drawing/2014/main" id="{1E1C5771-1E33-4CAE-8E90-206BFAC217E5}"/>
                  </a:ext>
                </a:extLst>
              </p:cNvPr>
              <p:cNvSpPr/>
              <p:nvPr/>
            </p:nvSpPr>
            <p:spPr>
              <a:xfrm>
                <a:off x="5964467" y="5173217"/>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1433;p27">
                <a:extLst>
                  <a:ext uri="{FF2B5EF4-FFF2-40B4-BE49-F238E27FC236}">
                    <a16:creationId xmlns:a16="http://schemas.microsoft.com/office/drawing/2014/main" id="{987ECF6B-AAEA-4945-B81F-C5B01B5E50D5}"/>
                  </a:ext>
                </a:extLst>
              </p:cNvPr>
              <p:cNvSpPr/>
              <p:nvPr/>
            </p:nvSpPr>
            <p:spPr>
              <a:xfrm>
                <a:off x="6018639" y="5142071"/>
                <a:ext cx="27275" cy="24479"/>
              </a:xfrm>
              <a:custGeom>
                <a:avLst/>
                <a:gdLst/>
                <a:ahLst/>
                <a:cxnLst/>
                <a:rect l="l" t="t" r="r" b="b"/>
                <a:pathLst>
                  <a:path w="27275" h="24479" extrusionOk="0">
                    <a:moveTo>
                      <a:pt x="27276" y="24479"/>
                    </a:moveTo>
                    <a:lnTo>
                      <a:pt x="27276" y="7334"/>
                    </a:lnTo>
                    <a:lnTo>
                      <a:pt x="4847" y="0"/>
                    </a:lnTo>
                    <a:lnTo>
                      <a:pt x="0" y="13525"/>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1434;p27">
                <a:extLst>
                  <a:ext uri="{FF2B5EF4-FFF2-40B4-BE49-F238E27FC236}">
                    <a16:creationId xmlns:a16="http://schemas.microsoft.com/office/drawing/2014/main" id="{8D8803BB-A1DE-438A-A6FC-6FCD8015B54E}"/>
                  </a:ext>
                </a:extLst>
              </p:cNvPr>
              <p:cNvSpPr/>
              <p:nvPr/>
            </p:nvSpPr>
            <p:spPr>
              <a:xfrm>
                <a:off x="5896420" y="5137023"/>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1435;p27">
                <a:extLst>
                  <a:ext uri="{FF2B5EF4-FFF2-40B4-BE49-F238E27FC236}">
                    <a16:creationId xmlns:a16="http://schemas.microsoft.com/office/drawing/2014/main" id="{D479F1D8-18F9-4548-A1B7-F55B575149A3}"/>
                  </a:ext>
                </a:extLst>
              </p:cNvPr>
              <p:cNvSpPr/>
              <p:nvPr/>
            </p:nvSpPr>
            <p:spPr>
              <a:xfrm>
                <a:off x="5897465" y="5194553"/>
                <a:ext cx="29841" cy="29908"/>
              </a:xfrm>
              <a:custGeom>
                <a:avLst/>
                <a:gdLst/>
                <a:ahLst/>
                <a:cxnLst/>
                <a:rect l="l" t="t" r="r" b="b"/>
                <a:pathLst>
                  <a:path w="29841" h="29908" extrusionOk="0">
                    <a:moveTo>
                      <a:pt x="0" y="17907"/>
                    </a:moveTo>
                    <a:lnTo>
                      <a:pt x="0" y="0"/>
                    </a:lnTo>
                    <a:lnTo>
                      <a:pt x="29842" y="0"/>
                    </a:lnTo>
                    <a:lnTo>
                      <a:pt x="22714" y="15621"/>
                    </a:lnTo>
                    <a:lnTo>
                      <a:pt x="9694" y="2990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1436;p27">
                <a:extLst>
                  <a:ext uri="{FF2B5EF4-FFF2-40B4-BE49-F238E27FC236}">
                    <a16:creationId xmlns:a16="http://schemas.microsoft.com/office/drawing/2014/main" id="{9E90BC67-76E1-4EE3-AD92-2273BAAB99DC}"/>
                  </a:ext>
                </a:extLst>
              </p:cNvPr>
              <p:cNvSpPr/>
              <p:nvPr/>
            </p:nvSpPr>
            <p:spPr>
              <a:xfrm>
                <a:off x="5896325" y="5119687"/>
                <a:ext cx="295043" cy="185547"/>
              </a:xfrm>
              <a:custGeom>
                <a:avLst/>
                <a:gdLst/>
                <a:ahLst/>
                <a:cxnLst/>
                <a:rect l="l" t="t" r="r" b="b"/>
                <a:pathLst>
                  <a:path w="295043" h="185547" extrusionOk="0">
                    <a:moveTo>
                      <a:pt x="149590" y="29718"/>
                    </a:moveTo>
                    <a:cubicBezTo>
                      <a:pt x="145702" y="29708"/>
                      <a:pt x="141825" y="30032"/>
                      <a:pt x="137995" y="30671"/>
                    </a:cubicBezTo>
                    <a:cubicBezTo>
                      <a:pt x="132863" y="31432"/>
                      <a:pt x="126971" y="32480"/>
                      <a:pt x="120603" y="33814"/>
                    </a:cubicBezTo>
                    <a:cubicBezTo>
                      <a:pt x="114235" y="35147"/>
                      <a:pt x="107393" y="36862"/>
                      <a:pt x="100455" y="38957"/>
                    </a:cubicBezTo>
                    <a:cubicBezTo>
                      <a:pt x="93660" y="41005"/>
                      <a:pt x="87017" y="43558"/>
                      <a:pt x="80592" y="46577"/>
                    </a:cubicBezTo>
                    <a:lnTo>
                      <a:pt x="131437" y="75914"/>
                    </a:lnTo>
                    <a:lnTo>
                      <a:pt x="140941" y="72771"/>
                    </a:lnTo>
                    <a:cubicBezTo>
                      <a:pt x="153866" y="68389"/>
                      <a:pt x="166031" y="64770"/>
                      <a:pt x="177531" y="61722"/>
                    </a:cubicBezTo>
                    <a:cubicBezTo>
                      <a:pt x="188298" y="58874"/>
                      <a:pt x="199304" y="57055"/>
                      <a:pt x="210414" y="56293"/>
                    </a:cubicBezTo>
                    <a:cubicBezTo>
                      <a:pt x="220535" y="55683"/>
                      <a:pt x="230695" y="56388"/>
                      <a:pt x="240636" y="58388"/>
                    </a:cubicBezTo>
                    <a:cubicBezTo>
                      <a:pt x="250672" y="60598"/>
                      <a:pt x="260299" y="64398"/>
                      <a:pt x="269147" y="69628"/>
                    </a:cubicBezTo>
                    <a:cubicBezTo>
                      <a:pt x="277948" y="74028"/>
                      <a:pt x="285494" y="80581"/>
                      <a:pt x="291101" y="88678"/>
                    </a:cubicBezTo>
                    <a:cubicBezTo>
                      <a:pt x="294788" y="94612"/>
                      <a:pt x="295948" y="101784"/>
                      <a:pt x="294332" y="108585"/>
                    </a:cubicBezTo>
                    <a:cubicBezTo>
                      <a:pt x="292156" y="116186"/>
                      <a:pt x="288031" y="123082"/>
                      <a:pt x="282357" y="128588"/>
                    </a:cubicBezTo>
                    <a:cubicBezTo>
                      <a:pt x="275410" y="135617"/>
                      <a:pt x="267617" y="141761"/>
                      <a:pt x="259168" y="146876"/>
                    </a:cubicBezTo>
                    <a:lnTo>
                      <a:pt x="291481" y="165926"/>
                    </a:lnTo>
                    <a:lnTo>
                      <a:pt x="273899" y="176213"/>
                    </a:lnTo>
                    <a:lnTo>
                      <a:pt x="241301" y="157163"/>
                    </a:lnTo>
                    <a:cubicBezTo>
                      <a:pt x="225762" y="164802"/>
                      <a:pt x="209539" y="170926"/>
                      <a:pt x="192832" y="175451"/>
                    </a:cubicBezTo>
                    <a:cubicBezTo>
                      <a:pt x="175326" y="180365"/>
                      <a:pt x="157421" y="183747"/>
                      <a:pt x="139325" y="185547"/>
                    </a:cubicBezTo>
                    <a:lnTo>
                      <a:pt x="122314" y="154972"/>
                    </a:lnTo>
                    <a:cubicBezTo>
                      <a:pt x="127085" y="154848"/>
                      <a:pt x="131846" y="154467"/>
                      <a:pt x="136569" y="153829"/>
                    </a:cubicBezTo>
                    <a:cubicBezTo>
                      <a:pt x="142937" y="153067"/>
                      <a:pt x="150065" y="151924"/>
                      <a:pt x="157858" y="150209"/>
                    </a:cubicBezTo>
                    <a:cubicBezTo>
                      <a:pt x="165651" y="148495"/>
                      <a:pt x="174014" y="146304"/>
                      <a:pt x="182663" y="143828"/>
                    </a:cubicBezTo>
                    <a:cubicBezTo>
                      <a:pt x="191169" y="141313"/>
                      <a:pt x="199465" y="138132"/>
                      <a:pt x="207468" y="134303"/>
                    </a:cubicBezTo>
                    <a:lnTo>
                      <a:pt x="156907" y="105061"/>
                    </a:lnTo>
                    <a:lnTo>
                      <a:pt x="150255" y="107347"/>
                    </a:lnTo>
                    <a:lnTo>
                      <a:pt x="143412" y="109442"/>
                    </a:lnTo>
                    <a:cubicBezTo>
                      <a:pt x="130677" y="113633"/>
                      <a:pt x="118987" y="116872"/>
                      <a:pt x="108438" y="118967"/>
                    </a:cubicBezTo>
                    <a:cubicBezTo>
                      <a:pt x="98640" y="121244"/>
                      <a:pt x="88651" y="122587"/>
                      <a:pt x="78596" y="122968"/>
                    </a:cubicBezTo>
                    <a:cubicBezTo>
                      <a:pt x="69786" y="123320"/>
                      <a:pt x="60967" y="122520"/>
                      <a:pt x="52366" y="120587"/>
                    </a:cubicBezTo>
                    <a:cubicBezTo>
                      <a:pt x="43803" y="118615"/>
                      <a:pt x="35582" y="115405"/>
                      <a:pt x="27941" y="111062"/>
                    </a:cubicBezTo>
                    <a:cubicBezTo>
                      <a:pt x="19597" y="106680"/>
                      <a:pt x="12355" y="100460"/>
                      <a:pt x="6748" y="92869"/>
                    </a:cubicBezTo>
                    <a:cubicBezTo>
                      <a:pt x="2689" y="87163"/>
                      <a:pt x="675" y="80248"/>
                      <a:pt x="1045" y="73247"/>
                    </a:cubicBezTo>
                    <a:cubicBezTo>
                      <a:pt x="1815" y="65961"/>
                      <a:pt x="4723" y="59064"/>
                      <a:pt x="9409" y="53435"/>
                    </a:cubicBezTo>
                    <a:cubicBezTo>
                      <a:pt x="15254" y="46053"/>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058"/>
                    </a:moveTo>
                    <a:cubicBezTo>
                      <a:pt x="69957" y="86935"/>
                      <a:pt x="77674" y="88602"/>
                      <a:pt x="85344" y="87821"/>
                    </a:cubicBezTo>
                    <a:cubicBezTo>
                      <a:pt x="95627" y="86639"/>
                      <a:pt x="105758" y="84372"/>
                      <a:pt x="115566" y="81058"/>
                    </a:cubicBezTo>
                    <a:lnTo>
                      <a:pt x="68047" y="53530"/>
                    </a:lnTo>
                    <a:cubicBezTo>
                      <a:pt x="50560" y="64961"/>
                      <a:pt x="48944" y="74866"/>
                      <a:pt x="63295" y="83058"/>
                    </a:cubicBezTo>
                    <a:close/>
                    <a:moveTo>
                      <a:pt x="230087" y="97060"/>
                    </a:moveTo>
                    <a:cubicBezTo>
                      <a:pt x="222854" y="93040"/>
                      <a:pt x="214500" y="91535"/>
                      <a:pt x="206327" y="92773"/>
                    </a:cubicBezTo>
                    <a:cubicBezTo>
                      <a:pt x="195075" y="94231"/>
                      <a:pt x="183974" y="96688"/>
                      <a:pt x="173159" y="100108"/>
                    </a:cubicBezTo>
                    <a:lnTo>
                      <a:pt x="220678" y="127445"/>
                    </a:lnTo>
                    <a:cubicBezTo>
                      <a:pt x="240541" y="115062"/>
                      <a:pt x="243867" y="104965"/>
                      <a:pt x="230087"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1437;p27">
              <a:extLst>
                <a:ext uri="{FF2B5EF4-FFF2-40B4-BE49-F238E27FC236}">
                  <a16:creationId xmlns:a16="http://schemas.microsoft.com/office/drawing/2014/main" id="{77330615-27AD-423A-970F-DBAEC1FE42D0}"/>
                </a:ext>
              </a:extLst>
            </p:cNvPr>
            <p:cNvGrpSpPr/>
            <p:nvPr/>
          </p:nvGrpSpPr>
          <p:grpSpPr>
            <a:xfrm>
              <a:off x="6552099" y="3843181"/>
              <a:ext cx="707700" cy="497335"/>
              <a:chOff x="5608645" y="4819364"/>
              <a:chExt cx="883852" cy="621125"/>
            </a:xfrm>
          </p:grpSpPr>
          <p:sp>
            <p:nvSpPr>
              <p:cNvPr id="272" name="Google Shape;1438;p27">
                <a:extLst>
                  <a:ext uri="{FF2B5EF4-FFF2-40B4-BE49-F238E27FC236}">
                    <a16:creationId xmlns:a16="http://schemas.microsoft.com/office/drawing/2014/main" id="{C73DBEF8-4628-4CCD-982E-6725CDBC1D6F}"/>
                  </a:ext>
                </a:extLst>
              </p:cNvPr>
              <p:cNvSpPr/>
              <p:nvPr/>
            </p:nvSpPr>
            <p:spPr>
              <a:xfrm>
                <a:off x="5608645" y="492899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1439;p27">
                <a:extLst>
                  <a:ext uri="{FF2B5EF4-FFF2-40B4-BE49-F238E27FC236}">
                    <a16:creationId xmlns:a16="http://schemas.microsoft.com/office/drawing/2014/main" id="{D44486EE-35B6-4614-ABB2-791054A4A443}"/>
                  </a:ext>
                </a:extLst>
              </p:cNvPr>
              <p:cNvSpPr/>
              <p:nvPr/>
            </p:nvSpPr>
            <p:spPr>
              <a:xfrm>
                <a:off x="5608835" y="5072062"/>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1440;p27">
                <a:extLst>
                  <a:ext uri="{FF2B5EF4-FFF2-40B4-BE49-F238E27FC236}">
                    <a16:creationId xmlns:a16="http://schemas.microsoft.com/office/drawing/2014/main" id="{B6642D6F-0861-482A-BDB8-8C538F7A89A9}"/>
                  </a:ext>
                </a:extLst>
              </p:cNvPr>
              <p:cNvSpPr/>
              <p:nvPr/>
            </p:nvSpPr>
            <p:spPr>
              <a:xfrm>
                <a:off x="6425971" y="5075110"/>
                <a:ext cx="66526" cy="157067"/>
              </a:xfrm>
              <a:custGeom>
                <a:avLst/>
                <a:gdLst/>
                <a:ahLst/>
                <a:cxnLst/>
                <a:rect l="l" t="t" r="r" b="b"/>
                <a:pathLst>
                  <a:path w="66526" h="157067" extrusionOk="0">
                    <a:moveTo>
                      <a:pt x="66527" y="0"/>
                    </a:moveTo>
                    <a:lnTo>
                      <a:pt x="66527" y="109538"/>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1441;p27">
                <a:extLst>
                  <a:ext uri="{FF2B5EF4-FFF2-40B4-BE49-F238E27FC236}">
                    <a16:creationId xmlns:a16="http://schemas.microsoft.com/office/drawing/2014/main" id="{156EEF95-DCD9-4B23-B556-AF0BF72CFD1C}"/>
                  </a:ext>
                </a:extLst>
              </p:cNvPr>
              <p:cNvSpPr/>
              <p:nvPr/>
            </p:nvSpPr>
            <p:spPr>
              <a:xfrm>
                <a:off x="5608645" y="4819364"/>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1442;p27">
                <a:extLst>
                  <a:ext uri="{FF2B5EF4-FFF2-40B4-BE49-F238E27FC236}">
                    <a16:creationId xmlns:a16="http://schemas.microsoft.com/office/drawing/2014/main" id="{FE0F04F3-9B98-43B0-B430-F3DC7F2603A8}"/>
                  </a:ext>
                </a:extLst>
              </p:cNvPr>
              <p:cNvSpPr/>
              <p:nvPr/>
            </p:nvSpPr>
            <p:spPr>
              <a:xfrm>
                <a:off x="5734818" y="4888968"/>
                <a:ext cx="632517" cy="366117"/>
              </a:xfrm>
              <a:custGeom>
                <a:avLst/>
                <a:gdLst/>
                <a:ahLst/>
                <a:cxnLst/>
                <a:rect l="l" t="t" r="r" b="b"/>
                <a:pathLst>
                  <a:path w="632517" h="366117" extrusionOk="0">
                    <a:moveTo>
                      <a:pt x="632040" y="194048"/>
                    </a:moveTo>
                    <a:cubicBezTo>
                      <a:pt x="627573" y="237101"/>
                      <a:pt x="596971" y="279773"/>
                      <a:pt x="539948" y="312539"/>
                    </a:cubicBezTo>
                    <a:cubicBezTo>
                      <a:pt x="416399" y="383977"/>
                      <a:pt x="216154" y="383977"/>
                      <a:pt x="92510" y="312539"/>
                    </a:cubicBezTo>
                    <a:cubicBezTo>
                      <a:pt x="35487" y="279583"/>
                      <a:pt x="4980" y="237101"/>
                      <a:pt x="608" y="194048"/>
                    </a:cubicBezTo>
                    <a:cubicBezTo>
                      <a:pt x="-4809" y="143661"/>
                      <a:pt x="25983" y="92131"/>
                      <a:pt x="92510" y="53650"/>
                    </a:cubicBezTo>
                    <a:cubicBezTo>
                      <a:pt x="216059" y="-17883"/>
                      <a:pt x="416399" y="-17883"/>
                      <a:pt x="539948" y="53650"/>
                    </a:cubicBezTo>
                    <a:cubicBezTo>
                      <a:pt x="606094" y="92607"/>
                      <a:pt x="636792" y="143661"/>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1443;p27">
                <a:extLst>
                  <a:ext uri="{FF2B5EF4-FFF2-40B4-BE49-F238E27FC236}">
                    <a16:creationId xmlns:a16="http://schemas.microsoft.com/office/drawing/2014/main" id="{00273816-2B2A-4FD2-84C7-A5A2EAD00631}"/>
                  </a:ext>
                </a:extLst>
              </p:cNvPr>
              <p:cNvSpPr/>
              <p:nvPr/>
            </p:nvSpPr>
            <p:spPr>
              <a:xfrm>
                <a:off x="5735426" y="4910899"/>
                <a:ext cx="631431" cy="344185"/>
              </a:xfrm>
              <a:custGeom>
                <a:avLst/>
                <a:gdLst/>
                <a:ahLst/>
                <a:cxnLst/>
                <a:rect l="l" t="t" r="r" b="b"/>
                <a:pathLst>
                  <a:path w="631431" h="344185" extrusionOk="0">
                    <a:moveTo>
                      <a:pt x="631432" y="172117"/>
                    </a:moveTo>
                    <a:cubicBezTo>
                      <a:pt x="626965" y="215170"/>
                      <a:pt x="596363" y="257842"/>
                      <a:pt x="539340" y="290608"/>
                    </a:cubicBezTo>
                    <a:cubicBezTo>
                      <a:pt x="415791" y="362045"/>
                      <a:pt x="215546" y="362045"/>
                      <a:pt x="91902" y="290608"/>
                    </a:cubicBezTo>
                    <a:cubicBezTo>
                      <a:pt x="34879" y="257651"/>
                      <a:pt x="4372" y="215170"/>
                      <a:pt x="0" y="172117"/>
                    </a:cubicBezTo>
                    <a:cubicBezTo>
                      <a:pt x="4372" y="129064"/>
                      <a:pt x="34974" y="86392"/>
                      <a:pt x="91902" y="53721"/>
                    </a:cubicBezTo>
                    <a:cubicBezTo>
                      <a:pt x="215451" y="-17907"/>
                      <a:pt x="415791" y="-17907"/>
                      <a:pt x="539340" y="53721"/>
                    </a:cubicBezTo>
                    <a:cubicBezTo>
                      <a:pt x="595887" y="86677"/>
                      <a:pt x="626490"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1444;p27">
                <a:extLst>
                  <a:ext uri="{FF2B5EF4-FFF2-40B4-BE49-F238E27FC236}">
                    <a16:creationId xmlns:a16="http://schemas.microsoft.com/office/drawing/2014/main" id="{05D57858-655E-492F-A921-A41A42D1918D}"/>
                  </a:ext>
                </a:extLst>
              </p:cNvPr>
              <p:cNvSpPr/>
              <p:nvPr/>
            </p:nvSpPr>
            <p:spPr>
              <a:xfrm>
                <a:off x="5896325" y="4993385"/>
                <a:ext cx="295037" cy="185261"/>
              </a:xfrm>
              <a:custGeom>
                <a:avLst/>
                <a:gdLst/>
                <a:ahLst/>
                <a:cxnLst/>
                <a:rect l="l" t="t" r="r" b="b"/>
                <a:pathLst>
                  <a:path w="295037" h="185261" extrusionOk="0">
                    <a:moveTo>
                      <a:pt x="149590" y="29718"/>
                    </a:moveTo>
                    <a:cubicBezTo>
                      <a:pt x="145702" y="29709"/>
                      <a:pt x="141825" y="30032"/>
                      <a:pt x="137995" y="30671"/>
                    </a:cubicBezTo>
                    <a:cubicBezTo>
                      <a:pt x="132863" y="31433"/>
                      <a:pt x="126971" y="32480"/>
                      <a:pt x="120603" y="33814"/>
                    </a:cubicBezTo>
                    <a:cubicBezTo>
                      <a:pt x="114235" y="35147"/>
                      <a:pt x="107393" y="36957"/>
                      <a:pt x="100455" y="39053"/>
                    </a:cubicBezTo>
                    <a:cubicBezTo>
                      <a:pt x="93660" y="41072"/>
                      <a:pt x="87017" y="43587"/>
                      <a:pt x="80592" y="46577"/>
                    </a:cubicBezTo>
                    <a:lnTo>
                      <a:pt x="131437" y="76010"/>
                    </a:lnTo>
                    <a:lnTo>
                      <a:pt x="140941" y="72771"/>
                    </a:lnTo>
                    <a:cubicBezTo>
                      <a:pt x="153866" y="68485"/>
                      <a:pt x="166031" y="64770"/>
                      <a:pt x="177531" y="61817"/>
                    </a:cubicBezTo>
                    <a:cubicBezTo>
                      <a:pt x="188279" y="58874"/>
                      <a:pt x="199294" y="57055"/>
                      <a:pt x="210414" y="56388"/>
                    </a:cubicBezTo>
                    <a:cubicBezTo>
                      <a:pt x="220535" y="55702"/>
                      <a:pt x="230695" y="56369"/>
                      <a:pt x="240636" y="58388"/>
                    </a:cubicBezTo>
                    <a:cubicBezTo>
                      <a:pt x="250691" y="60598"/>
                      <a:pt x="260318" y="64427"/>
                      <a:pt x="269147" y="69723"/>
                    </a:cubicBezTo>
                    <a:cubicBezTo>
                      <a:pt x="277948" y="74124"/>
                      <a:pt x="285503" y="80677"/>
                      <a:pt x="291101" y="88773"/>
                    </a:cubicBezTo>
                    <a:cubicBezTo>
                      <a:pt x="294779" y="94717"/>
                      <a:pt x="295938" y="101880"/>
                      <a:pt x="294332" y="108680"/>
                    </a:cubicBezTo>
                    <a:cubicBezTo>
                      <a:pt x="292118" y="116157"/>
                      <a:pt x="287993" y="122920"/>
                      <a:pt x="282357" y="128302"/>
                    </a:cubicBezTo>
                    <a:cubicBezTo>
                      <a:pt x="275382" y="135331"/>
                      <a:pt x="267598" y="141504"/>
                      <a:pt x="259168" y="146685"/>
                    </a:cubicBezTo>
                    <a:lnTo>
                      <a:pt x="291481" y="165735"/>
                    </a:lnTo>
                    <a:lnTo>
                      <a:pt x="273899" y="175927"/>
                    </a:lnTo>
                    <a:lnTo>
                      <a:pt x="241301" y="156877"/>
                    </a:lnTo>
                    <a:cubicBezTo>
                      <a:pt x="225772" y="164545"/>
                      <a:pt x="209539" y="170707"/>
                      <a:pt x="192832" y="175260"/>
                    </a:cubicBezTo>
                    <a:cubicBezTo>
                      <a:pt x="175307" y="180099"/>
                      <a:pt x="157411" y="183442"/>
                      <a:pt x="139325" y="185261"/>
                    </a:cubicBezTo>
                    <a:lnTo>
                      <a:pt x="122314" y="154686"/>
                    </a:lnTo>
                    <a:cubicBezTo>
                      <a:pt x="127085" y="154562"/>
                      <a:pt x="131846" y="154181"/>
                      <a:pt x="136569" y="153543"/>
                    </a:cubicBezTo>
                    <a:cubicBezTo>
                      <a:pt x="143726" y="152733"/>
                      <a:pt x="150834" y="151524"/>
                      <a:pt x="157858" y="149924"/>
                    </a:cubicBezTo>
                    <a:cubicBezTo>
                      <a:pt x="165651" y="148209"/>
                      <a:pt x="174014" y="146113"/>
                      <a:pt x="182663" y="143542"/>
                    </a:cubicBezTo>
                    <a:cubicBezTo>
                      <a:pt x="191159" y="140989"/>
                      <a:pt x="199446" y="137808"/>
                      <a:pt x="207468" y="134017"/>
                    </a:cubicBezTo>
                    <a:lnTo>
                      <a:pt x="156907" y="105061"/>
                    </a:lnTo>
                    <a:lnTo>
                      <a:pt x="150255" y="107347"/>
                    </a:lnTo>
                    <a:lnTo>
                      <a:pt x="143412" y="109442"/>
                    </a:lnTo>
                    <a:cubicBezTo>
                      <a:pt x="130677" y="113633"/>
                      <a:pt x="118987" y="116967"/>
                      <a:pt x="108438" y="118967"/>
                    </a:cubicBezTo>
                    <a:cubicBezTo>
                      <a:pt x="98640" y="121244"/>
                      <a:pt x="88651" y="122587"/>
                      <a:pt x="78596" y="122968"/>
                    </a:cubicBezTo>
                    <a:cubicBezTo>
                      <a:pt x="69786" y="123282"/>
                      <a:pt x="60967" y="122454"/>
                      <a:pt x="52366" y="120491"/>
                    </a:cubicBezTo>
                    <a:cubicBezTo>
                      <a:pt x="43793" y="118567"/>
                      <a:pt x="35563" y="115357"/>
                      <a:pt x="27941" y="110966"/>
                    </a:cubicBezTo>
                    <a:cubicBezTo>
                      <a:pt x="19597" y="106585"/>
                      <a:pt x="12355" y="100365"/>
                      <a:pt x="6748" y="92774"/>
                    </a:cubicBezTo>
                    <a:cubicBezTo>
                      <a:pt x="2670" y="87078"/>
                      <a:pt x="656" y="80153"/>
                      <a:pt x="1045" y="73152"/>
                    </a:cubicBezTo>
                    <a:cubicBezTo>
                      <a:pt x="1825" y="65865"/>
                      <a:pt x="4733" y="58979"/>
                      <a:pt x="9409" y="53340"/>
                    </a:cubicBezTo>
                    <a:cubicBezTo>
                      <a:pt x="15254" y="45958"/>
                      <a:pt x="22210" y="39529"/>
                      <a:pt x="30032" y="34290"/>
                    </a:cubicBezTo>
                    <a:lnTo>
                      <a:pt x="0" y="16954"/>
                    </a:lnTo>
                    <a:lnTo>
                      <a:pt x="17677" y="6763"/>
                    </a:lnTo>
                    <a:lnTo>
                      <a:pt x="47329" y="23908"/>
                    </a:lnTo>
                    <a:cubicBezTo>
                      <a:pt x="61242" y="16993"/>
                      <a:pt x="75869" y="11621"/>
                      <a:pt x="90951" y="7906"/>
                    </a:cubicBezTo>
                    <a:cubicBezTo>
                      <a:pt x="105283" y="4239"/>
                      <a:pt x="119862" y="1591"/>
                      <a:pt x="134574" y="0"/>
                    </a:cubicBezTo>
                    <a:close/>
                    <a:moveTo>
                      <a:pt x="63295" y="83439"/>
                    </a:moveTo>
                    <a:cubicBezTo>
                      <a:pt x="69976" y="87278"/>
                      <a:pt x="77684" y="88945"/>
                      <a:pt x="85344" y="88202"/>
                    </a:cubicBezTo>
                    <a:cubicBezTo>
                      <a:pt x="95627" y="86982"/>
                      <a:pt x="105758" y="84677"/>
                      <a:pt x="115566" y="81344"/>
                    </a:cubicBezTo>
                    <a:lnTo>
                      <a:pt x="68047" y="53816"/>
                    </a:lnTo>
                    <a:cubicBezTo>
                      <a:pt x="50560" y="64961"/>
                      <a:pt x="48944" y="74867"/>
                      <a:pt x="63295" y="83439"/>
                    </a:cubicBezTo>
                    <a:close/>
                    <a:moveTo>
                      <a:pt x="230087" y="97346"/>
                    </a:moveTo>
                    <a:cubicBezTo>
                      <a:pt x="222845" y="93364"/>
                      <a:pt x="214500" y="91859"/>
                      <a:pt x="206327" y="93059"/>
                    </a:cubicBezTo>
                    <a:cubicBezTo>
                      <a:pt x="195084" y="94564"/>
                      <a:pt x="183993" y="97022"/>
                      <a:pt x="173159" y="100394"/>
                    </a:cubicBezTo>
                    <a:lnTo>
                      <a:pt x="220678" y="127730"/>
                    </a:lnTo>
                    <a:cubicBezTo>
                      <a:pt x="240541" y="115157"/>
                      <a:pt x="243867" y="104966"/>
                      <a:pt x="230087"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1445;p27">
                <a:extLst>
                  <a:ext uri="{FF2B5EF4-FFF2-40B4-BE49-F238E27FC236}">
                    <a16:creationId xmlns:a16="http://schemas.microsoft.com/office/drawing/2014/main" id="{E8BF80D7-51E3-4385-816C-33EDE13E0EB1}"/>
                  </a:ext>
                </a:extLst>
              </p:cNvPr>
              <p:cNvSpPr/>
              <p:nvPr/>
            </p:nvSpPr>
            <p:spPr>
              <a:xfrm>
                <a:off x="6018639" y="5130926"/>
                <a:ext cx="19007" cy="25431"/>
              </a:xfrm>
              <a:custGeom>
                <a:avLst/>
                <a:gdLst/>
                <a:ahLst/>
                <a:cxnLst/>
                <a:rect l="l" t="t" r="r" b="b"/>
                <a:pathLst>
                  <a:path w="19007" h="25431" extrusionOk="0">
                    <a:moveTo>
                      <a:pt x="0" y="17145"/>
                    </a:moveTo>
                    <a:cubicBezTo>
                      <a:pt x="0" y="15907"/>
                      <a:pt x="0" y="0"/>
                      <a:pt x="0" y="0"/>
                    </a:cubicBezTo>
                    <a:lnTo>
                      <a:pt x="19008" y="12478"/>
                    </a:lnTo>
                    <a:lnTo>
                      <a:pt x="1064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1446;p27">
                <a:extLst>
                  <a:ext uri="{FF2B5EF4-FFF2-40B4-BE49-F238E27FC236}">
                    <a16:creationId xmlns:a16="http://schemas.microsoft.com/office/drawing/2014/main" id="{C9DB2B6F-6A3F-46D4-95BF-5DCCF4C0B3AB}"/>
                  </a:ext>
                </a:extLst>
              </p:cNvPr>
              <p:cNvSpPr/>
              <p:nvPr/>
            </p:nvSpPr>
            <p:spPr>
              <a:xfrm>
                <a:off x="6145799" y="5141785"/>
                <a:ext cx="42006" cy="19716"/>
              </a:xfrm>
              <a:custGeom>
                <a:avLst/>
                <a:gdLst/>
                <a:ahLst/>
                <a:cxnLst/>
                <a:rect l="l" t="t" r="r" b="b"/>
                <a:pathLst>
                  <a:path w="42006" h="19716" extrusionOk="0">
                    <a:moveTo>
                      <a:pt x="42007" y="17145"/>
                    </a:moveTo>
                    <a:lnTo>
                      <a:pt x="42007" y="0"/>
                    </a:lnTo>
                    <a:lnTo>
                      <a:pt x="0" y="3143"/>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1447;p27">
                <a:extLst>
                  <a:ext uri="{FF2B5EF4-FFF2-40B4-BE49-F238E27FC236}">
                    <a16:creationId xmlns:a16="http://schemas.microsoft.com/office/drawing/2014/main" id="{848D7C15-C4AE-44F1-B78E-91780CF55382}"/>
                  </a:ext>
                </a:extLst>
              </p:cNvPr>
              <p:cNvSpPr/>
              <p:nvPr/>
            </p:nvSpPr>
            <p:spPr>
              <a:xfrm>
                <a:off x="6159865" y="5078539"/>
                <a:ext cx="31552" cy="17335"/>
              </a:xfrm>
              <a:custGeom>
                <a:avLst/>
                <a:gdLst/>
                <a:ahLst/>
                <a:cxnLst/>
                <a:rect l="l" t="t" r="r" b="b"/>
                <a:pathLst>
                  <a:path w="31552" h="17335" extrusionOk="0">
                    <a:moveTo>
                      <a:pt x="31552" y="17336"/>
                    </a:moveTo>
                    <a:lnTo>
                      <a:pt x="31552" y="0"/>
                    </a:lnTo>
                    <a:lnTo>
                      <a:pt x="0" y="11430"/>
                    </a:lnTo>
                    <a:lnTo>
                      <a:pt x="31552"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1448;p27">
                <a:extLst>
                  <a:ext uri="{FF2B5EF4-FFF2-40B4-BE49-F238E27FC236}">
                    <a16:creationId xmlns:a16="http://schemas.microsoft.com/office/drawing/2014/main" id="{4BB75733-DFED-42FF-8AD2-7A3B76475D37}"/>
                  </a:ext>
                </a:extLst>
              </p:cNvPr>
              <p:cNvSpPr/>
              <p:nvPr/>
            </p:nvSpPr>
            <p:spPr>
              <a:xfrm>
                <a:off x="6061026" y="5084921"/>
                <a:ext cx="47423" cy="33146"/>
              </a:xfrm>
              <a:custGeom>
                <a:avLst/>
                <a:gdLst/>
                <a:ahLst/>
                <a:cxnLst/>
                <a:rect l="l" t="t" r="r" b="b"/>
                <a:pathLst>
                  <a:path w="47423" h="33146" extrusionOk="0">
                    <a:moveTo>
                      <a:pt x="0" y="10096"/>
                    </a:moveTo>
                    <a:lnTo>
                      <a:pt x="10549" y="0"/>
                    </a:lnTo>
                    <a:lnTo>
                      <a:pt x="47424" y="25622"/>
                    </a:lnTo>
                    <a:lnTo>
                      <a:pt x="45143" y="33147"/>
                    </a:lnTo>
                    <a:cubicBezTo>
                      <a:pt x="45143" y="33147"/>
                      <a:pt x="17582" y="21431"/>
                      <a:pt x="16632" y="20764"/>
                    </a:cubicBezTo>
                    <a:cubicBezTo>
                      <a:pt x="15681" y="20098"/>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1449;p27">
                <a:extLst>
                  <a:ext uri="{FF2B5EF4-FFF2-40B4-BE49-F238E27FC236}">
                    <a16:creationId xmlns:a16="http://schemas.microsoft.com/office/drawing/2014/main" id="{6184ADB8-BE9D-44CA-BBE3-D3AF7DB2431C}"/>
                  </a:ext>
                </a:extLst>
              </p:cNvPr>
              <p:cNvSpPr/>
              <p:nvPr/>
            </p:nvSpPr>
            <p:spPr>
              <a:xfrm>
                <a:off x="5964467" y="5029771"/>
                <a:ext cx="59018" cy="38957"/>
              </a:xfrm>
              <a:custGeom>
                <a:avLst/>
                <a:gdLst/>
                <a:ahLst/>
                <a:cxnLst/>
                <a:rect l="l" t="t" r="r" b="b"/>
                <a:pathLst>
                  <a:path w="59018" h="38957" extrusionOk="0">
                    <a:moveTo>
                      <a:pt x="0" y="11144"/>
                    </a:moveTo>
                    <a:lnTo>
                      <a:pt x="48944" y="38957"/>
                    </a:lnTo>
                    <a:lnTo>
                      <a:pt x="59018" y="31623"/>
                    </a:lnTo>
                    <a:cubicBezTo>
                      <a:pt x="59018" y="31623"/>
                      <a:pt x="52841" y="24575"/>
                      <a:pt x="52366" y="23908"/>
                    </a:cubicBezTo>
                    <a:cubicBezTo>
                      <a:pt x="47975" y="18898"/>
                      <a:pt x="42853"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1450;p27">
                <a:extLst>
                  <a:ext uri="{FF2B5EF4-FFF2-40B4-BE49-F238E27FC236}">
                    <a16:creationId xmlns:a16="http://schemas.microsoft.com/office/drawing/2014/main" id="{7680379D-E503-4837-98EE-8CAF738A1C1F}"/>
                  </a:ext>
                </a:extLst>
              </p:cNvPr>
              <p:cNvSpPr/>
              <p:nvPr/>
            </p:nvSpPr>
            <p:spPr>
              <a:xfrm>
                <a:off x="6018639" y="4998624"/>
                <a:ext cx="27275" cy="24479"/>
              </a:xfrm>
              <a:custGeom>
                <a:avLst/>
                <a:gdLst/>
                <a:ahLst/>
                <a:cxnLst/>
                <a:rect l="l" t="t" r="r" b="b"/>
                <a:pathLst>
                  <a:path w="27275" h="24479" extrusionOk="0">
                    <a:moveTo>
                      <a:pt x="27276" y="24479"/>
                    </a:moveTo>
                    <a:lnTo>
                      <a:pt x="27276" y="7334"/>
                    </a:lnTo>
                    <a:lnTo>
                      <a:pt x="4847"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1451;p27">
                <a:extLst>
                  <a:ext uri="{FF2B5EF4-FFF2-40B4-BE49-F238E27FC236}">
                    <a16:creationId xmlns:a16="http://schemas.microsoft.com/office/drawing/2014/main" id="{19496798-4110-480A-8056-5229F23C0003}"/>
                  </a:ext>
                </a:extLst>
              </p:cNvPr>
              <p:cNvSpPr/>
              <p:nvPr/>
            </p:nvSpPr>
            <p:spPr>
              <a:xfrm>
                <a:off x="5896420" y="4993576"/>
                <a:ext cx="26135" cy="19430"/>
              </a:xfrm>
              <a:custGeom>
                <a:avLst/>
                <a:gdLst/>
                <a:ahLst/>
                <a:cxnLst/>
                <a:rect l="l" t="t" r="r" b="b"/>
                <a:pathLst>
                  <a:path w="26135" h="19430"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1452;p27">
                <a:extLst>
                  <a:ext uri="{FF2B5EF4-FFF2-40B4-BE49-F238E27FC236}">
                    <a16:creationId xmlns:a16="http://schemas.microsoft.com/office/drawing/2014/main" id="{4FD863E5-D221-4781-AA2E-2D967FD8F485}"/>
                  </a:ext>
                </a:extLst>
              </p:cNvPr>
              <p:cNvSpPr/>
              <p:nvPr/>
            </p:nvSpPr>
            <p:spPr>
              <a:xfrm>
                <a:off x="5897465" y="5051107"/>
                <a:ext cx="29841" cy="30480"/>
              </a:xfrm>
              <a:custGeom>
                <a:avLst/>
                <a:gdLst/>
                <a:ahLst/>
                <a:cxnLst/>
                <a:rect l="l" t="t" r="r" b="b"/>
                <a:pathLst>
                  <a:path w="29841" h="30480" extrusionOk="0">
                    <a:moveTo>
                      <a:pt x="0" y="17907"/>
                    </a:moveTo>
                    <a:lnTo>
                      <a:pt x="0" y="0"/>
                    </a:lnTo>
                    <a:lnTo>
                      <a:pt x="29842" y="0"/>
                    </a:lnTo>
                    <a:lnTo>
                      <a:pt x="22714" y="16193"/>
                    </a:lnTo>
                    <a:lnTo>
                      <a:pt x="9694" y="3048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1453;p27">
                <a:extLst>
                  <a:ext uri="{FF2B5EF4-FFF2-40B4-BE49-F238E27FC236}">
                    <a16:creationId xmlns:a16="http://schemas.microsoft.com/office/drawing/2014/main" id="{AD497BD2-599A-4249-9391-C3E40EE8D1E3}"/>
                  </a:ext>
                </a:extLst>
              </p:cNvPr>
              <p:cNvSpPr/>
              <p:nvPr/>
            </p:nvSpPr>
            <p:spPr>
              <a:xfrm>
                <a:off x="5896325" y="4976145"/>
                <a:ext cx="295043" cy="185166"/>
              </a:xfrm>
              <a:custGeom>
                <a:avLst/>
                <a:gdLst/>
                <a:ahLst/>
                <a:cxnLst/>
                <a:rect l="l" t="t" r="r" b="b"/>
                <a:pathLst>
                  <a:path w="295043" h="185166" extrusionOk="0">
                    <a:moveTo>
                      <a:pt x="149590" y="29813"/>
                    </a:moveTo>
                    <a:cubicBezTo>
                      <a:pt x="145702" y="29804"/>
                      <a:pt x="141825" y="30128"/>
                      <a:pt x="137995" y="30766"/>
                    </a:cubicBezTo>
                    <a:cubicBezTo>
                      <a:pt x="132863" y="31528"/>
                      <a:pt x="126971" y="32576"/>
                      <a:pt x="120603" y="33909"/>
                    </a:cubicBezTo>
                    <a:cubicBezTo>
                      <a:pt x="114235" y="35243"/>
                      <a:pt x="107393" y="36957"/>
                      <a:pt x="100455" y="39053"/>
                    </a:cubicBezTo>
                    <a:cubicBezTo>
                      <a:pt x="93660" y="41100"/>
                      <a:pt x="87017" y="43653"/>
                      <a:pt x="80592" y="46672"/>
                    </a:cubicBezTo>
                    <a:lnTo>
                      <a:pt x="131437" y="76010"/>
                    </a:lnTo>
                    <a:lnTo>
                      <a:pt x="140941" y="72771"/>
                    </a:lnTo>
                    <a:cubicBezTo>
                      <a:pt x="153866" y="68485"/>
                      <a:pt x="166031" y="64865"/>
                      <a:pt x="177531" y="61817"/>
                    </a:cubicBezTo>
                    <a:cubicBezTo>
                      <a:pt x="188298" y="58969"/>
                      <a:pt x="199304" y="57150"/>
                      <a:pt x="210414" y="56388"/>
                    </a:cubicBezTo>
                    <a:cubicBezTo>
                      <a:pt x="220535" y="55779"/>
                      <a:pt x="230695" y="56483"/>
                      <a:pt x="240636" y="58484"/>
                    </a:cubicBezTo>
                    <a:cubicBezTo>
                      <a:pt x="250672" y="60693"/>
                      <a:pt x="260299" y="64494"/>
                      <a:pt x="269147" y="69723"/>
                    </a:cubicBezTo>
                    <a:cubicBezTo>
                      <a:pt x="277948" y="74124"/>
                      <a:pt x="285494" y="80677"/>
                      <a:pt x="291101" y="88773"/>
                    </a:cubicBezTo>
                    <a:cubicBezTo>
                      <a:pt x="294788" y="94707"/>
                      <a:pt x="295948" y="101880"/>
                      <a:pt x="294332" y="108680"/>
                    </a:cubicBezTo>
                    <a:cubicBezTo>
                      <a:pt x="292099" y="116148"/>
                      <a:pt x="287974" y="122911"/>
                      <a:pt x="282357" y="128302"/>
                    </a:cubicBezTo>
                    <a:cubicBezTo>
                      <a:pt x="275410" y="135331"/>
                      <a:pt x="267617" y="141475"/>
                      <a:pt x="259168" y="146590"/>
                    </a:cubicBezTo>
                    <a:lnTo>
                      <a:pt x="291481" y="165640"/>
                    </a:lnTo>
                    <a:lnTo>
                      <a:pt x="273899" y="175832"/>
                    </a:lnTo>
                    <a:lnTo>
                      <a:pt x="241301" y="156782"/>
                    </a:lnTo>
                    <a:cubicBezTo>
                      <a:pt x="225762" y="164420"/>
                      <a:pt x="209539" y="170545"/>
                      <a:pt x="192832" y="175070"/>
                    </a:cubicBezTo>
                    <a:cubicBezTo>
                      <a:pt x="175326" y="179984"/>
                      <a:pt x="157421" y="183366"/>
                      <a:pt x="139325" y="185166"/>
                    </a:cubicBezTo>
                    <a:lnTo>
                      <a:pt x="122314" y="154591"/>
                    </a:lnTo>
                    <a:cubicBezTo>
                      <a:pt x="127085" y="154467"/>
                      <a:pt x="131846" y="154086"/>
                      <a:pt x="136569" y="153448"/>
                    </a:cubicBezTo>
                    <a:cubicBezTo>
                      <a:pt x="142937" y="152686"/>
                      <a:pt x="150065" y="151447"/>
                      <a:pt x="157858" y="149828"/>
                    </a:cubicBezTo>
                    <a:cubicBezTo>
                      <a:pt x="165651" y="148209"/>
                      <a:pt x="174014" y="145923"/>
                      <a:pt x="182663" y="143446"/>
                    </a:cubicBezTo>
                    <a:cubicBezTo>
                      <a:pt x="191159" y="140894"/>
                      <a:pt x="199446" y="137713"/>
                      <a:pt x="207468" y="133921"/>
                    </a:cubicBezTo>
                    <a:lnTo>
                      <a:pt x="156907" y="105156"/>
                    </a:lnTo>
                    <a:lnTo>
                      <a:pt x="150255" y="107442"/>
                    </a:lnTo>
                    <a:lnTo>
                      <a:pt x="143412" y="109538"/>
                    </a:lnTo>
                    <a:cubicBezTo>
                      <a:pt x="130677" y="113729"/>
                      <a:pt x="118987" y="116967"/>
                      <a:pt x="108438" y="119063"/>
                    </a:cubicBezTo>
                    <a:cubicBezTo>
                      <a:pt x="98640" y="121339"/>
                      <a:pt x="88651" y="122682"/>
                      <a:pt x="78596" y="123063"/>
                    </a:cubicBezTo>
                    <a:cubicBezTo>
                      <a:pt x="69777" y="123425"/>
                      <a:pt x="60957" y="122596"/>
                      <a:pt x="52366" y="120587"/>
                    </a:cubicBezTo>
                    <a:cubicBezTo>
                      <a:pt x="43793" y="118663"/>
                      <a:pt x="35554" y="115453"/>
                      <a:pt x="27941" y="111062"/>
                    </a:cubicBezTo>
                    <a:cubicBezTo>
                      <a:pt x="19597" y="106680"/>
                      <a:pt x="12355" y="100460"/>
                      <a:pt x="6748" y="92869"/>
                    </a:cubicBezTo>
                    <a:cubicBezTo>
                      <a:pt x="2689" y="87163"/>
                      <a:pt x="675" y="80248"/>
                      <a:pt x="1045" y="73247"/>
                    </a:cubicBezTo>
                    <a:cubicBezTo>
                      <a:pt x="1815" y="65961"/>
                      <a:pt x="4723" y="59065"/>
                      <a:pt x="9409" y="53435"/>
                    </a:cubicBezTo>
                    <a:cubicBezTo>
                      <a:pt x="15254" y="46054"/>
                      <a:pt x="22210" y="39624"/>
                      <a:pt x="30032" y="34385"/>
                    </a:cubicBezTo>
                    <a:lnTo>
                      <a:pt x="0" y="17050"/>
                    </a:lnTo>
                    <a:lnTo>
                      <a:pt x="17677" y="6858"/>
                    </a:lnTo>
                    <a:lnTo>
                      <a:pt x="47329" y="24003"/>
                    </a:lnTo>
                    <a:cubicBezTo>
                      <a:pt x="61242" y="17050"/>
                      <a:pt x="75869" y="11659"/>
                      <a:pt x="90951" y="7906"/>
                    </a:cubicBezTo>
                    <a:cubicBezTo>
                      <a:pt x="105302" y="4324"/>
                      <a:pt x="119881" y="1686"/>
                      <a:pt x="134574" y="0"/>
                    </a:cubicBezTo>
                    <a:close/>
                    <a:moveTo>
                      <a:pt x="63295" y="83153"/>
                    </a:moveTo>
                    <a:cubicBezTo>
                      <a:pt x="69957" y="87030"/>
                      <a:pt x="77674" y="88697"/>
                      <a:pt x="85344" y="87916"/>
                    </a:cubicBezTo>
                    <a:cubicBezTo>
                      <a:pt x="95627" y="86735"/>
                      <a:pt x="105758" y="84468"/>
                      <a:pt x="115566" y="81153"/>
                    </a:cubicBezTo>
                    <a:lnTo>
                      <a:pt x="68047" y="53626"/>
                    </a:lnTo>
                    <a:cubicBezTo>
                      <a:pt x="50560" y="65056"/>
                      <a:pt x="48944" y="74962"/>
                      <a:pt x="63295" y="83153"/>
                    </a:cubicBezTo>
                    <a:close/>
                    <a:moveTo>
                      <a:pt x="230087" y="97155"/>
                    </a:moveTo>
                    <a:cubicBezTo>
                      <a:pt x="222854" y="93136"/>
                      <a:pt x="214500" y="91630"/>
                      <a:pt x="206327" y="92869"/>
                    </a:cubicBezTo>
                    <a:cubicBezTo>
                      <a:pt x="195075" y="94326"/>
                      <a:pt x="183974" y="96784"/>
                      <a:pt x="173159" y="100203"/>
                    </a:cubicBezTo>
                    <a:lnTo>
                      <a:pt x="220678" y="127540"/>
                    </a:lnTo>
                    <a:cubicBezTo>
                      <a:pt x="240541" y="115157"/>
                      <a:pt x="243867" y="105061"/>
                      <a:pt x="230087" y="9715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1454;p27">
              <a:extLst>
                <a:ext uri="{FF2B5EF4-FFF2-40B4-BE49-F238E27FC236}">
                  <a16:creationId xmlns:a16="http://schemas.microsoft.com/office/drawing/2014/main" id="{1C49F13A-5CC8-4B47-824F-1B6ED7EE9762}"/>
                </a:ext>
              </a:extLst>
            </p:cNvPr>
            <p:cNvGrpSpPr/>
            <p:nvPr/>
          </p:nvGrpSpPr>
          <p:grpSpPr>
            <a:xfrm>
              <a:off x="6575005" y="3712994"/>
              <a:ext cx="707700" cy="497335"/>
              <a:chOff x="5637252" y="4656772"/>
              <a:chExt cx="883852" cy="621125"/>
            </a:xfrm>
          </p:grpSpPr>
          <p:sp>
            <p:nvSpPr>
              <p:cNvPr id="256" name="Google Shape;1455;p27">
                <a:extLst>
                  <a:ext uri="{FF2B5EF4-FFF2-40B4-BE49-F238E27FC236}">
                    <a16:creationId xmlns:a16="http://schemas.microsoft.com/office/drawing/2014/main" id="{646A9993-041C-4A5C-B0B1-DD023F7BFAFB}"/>
                  </a:ext>
                </a:extLst>
              </p:cNvPr>
              <p:cNvSpPr/>
              <p:nvPr/>
            </p:nvSpPr>
            <p:spPr>
              <a:xfrm>
                <a:off x="5637252" y="476640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1456;p27">
                <a:extLst>
                  <a:ext uri="{FF2B5EF4-FFF2-40B4-BE49-F238E27FC236}">
                    <a16:creationId xmlns:a16="http://schemas.microsoft.com/office/drawing/2014/main" id="{827F740D-E3E1-4121-9BF2-19620796990B}"/>
                  </a:ext>
                </a:extLst>
              </p:cNvPr>
              <p:cNvSpPr/>
              <p:nvPr/>
            </p:nvSpPr>
            <p:spPr>
              <a:xfrm>
                <a:off x="5637442" y="4909470"/>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1457;p27">
                <a:extLst>
                  <a:ext uri="{FF2B5EF4-FFF2-40B4-BE49-F238E27FC236}">
                    <a16:creationId xmlns:a16="http://schemas.microsoft.com/office/drawing/2014/main" id="{D28B9888-B267-4C5F-A6FA-9745CF6AFF34}"/>
                  </a:ext>
                </a:extLst>
              </p:cNvPr>
              <p:cNvSpPr/>
              <p:nvPr/>
            </p:nvSpPr>
            <p:spPr>
              <a:xfrm>
                <a:off x="6454577" y="4912518"/>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1458;p27">
                <a:extLst>
                  <a:ext uri="{FF2B5EF4-FFF2-40B4-BE49-F238E27FC236}">
                    <a16:creationId xmlns:a16="http://schemas.microsoft.com/office/drawing/2014/main" id="{E8C6C144-1D25-4D4B-86AB-54D81CFB52D6}"/>
                  </a:ext>
                </a:extLst>
              </p:cNvPr>
              <p:cNvSpPr/>
              <p:nvPr/>
            </p:nvSpPr>
            <p:spPr>
              <a:xfrm>
                <a:off x="5637252" y="4656772"/>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1459;p27">
                <a:extLst>
                  <a:ext uri="{FF2B5EF4-FFF2-40B4-BE49-F238E27FC236}">
                    <a16:creationId xmlns:a16="http://schemas.microsoft.com/office/drawing/2014/main" id="{3B463752-42D5-4457-A0C7-99D1FB6ACC06}"/>
                  </a:ext>
                </a:extLst>
              </p:cNvPr>
              <p:cNvSpPr/>
              <p:nvPr/>
            </p:nvSpPr>
            <p:spPr>
              <a:xfrm>
                <a:off x="5763347" y="4726400"/>
                <a:ext cx="632534" cy="366093"/>
              </a:xfrm>
              <a:custGeom>
                <a:avLst/>
                <a:gdLst/>
                <a:ahLst/>
                <a:cxnLst/>
                <a:rect l="l" t="t" r="r" b="b"/>
                <a:pathLst>
                  <a:path w="632534" h="366093" extrusionOk="0">
                    <a:moveTo>
                      <a:pt x="632021" y="194024"/>
                    </a:moveTo>
                    <a:cubicBezTo>
                      <a:pt x="627555" y="237172"/>
                      <a:pt x="596952" y="279749"/>
                      <a:pt x="540025" y="312515"/>
                    </a:cubicBezTo>
                    <a:cubicBezTo>
                      <a:pt x="416476" y="383953"/>
                      <a:pt x="216136" y="383953"/>
                      <a:pt x="92587" y="312515"/>
                    </a:cubicBezTo>
                    <a:cubicBezTo>
                      <a:pt x="35564" y="279559"/>
                      <a:pt x="4962" y="237172"/>
                      <a:pt x="590" y="194024"/>
                    </a:cubicBezTo>
                    <a:cubicBezTo>
                      <a:pt x="-4732" y="143637"/>
                      <a:pt x="25965" y="92107"/>
                      <a:pt x="92587" y="53721"/>
                    </a:cubicBezTo>
                    <a:cubicBezTo>
                      <a:pt x="216136" y="-17907"/>
                      <a:pt x="416380" y="-17907"/>
                      <a:pt x="540025" y="53721"/>
                    </a:cubicBezTo>
                    <a:cubicBezTo>
                      <a:pt x="606171" y="92107"/>
                      <a:pt x="636963"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1460;p27">
                <a:extLst>
                  <a:ext uri="{FF2B5EF4-FFF2-40B4-BE49-F238E27FC236}">
                    <a16:creationId xmlns:a16="http://schemas.microsoft.com/office/drawing/2014/main" id="{642287D5-0C66-45A7-9284-8D4B5281F7E1}"/>
                  </a:ext>
                </a:extLst>
              </p:cNvPr>
              <p:cNvSpPr/>
              <p:nvPr/>
            </p:nvSpPr>
            <p:spPr>
              <a:xfrm>
                <a:off x="5763937" y="4748307"/>
                <a:ext cx="631431" cy="344185"/>
              </a:xfrm>
              <a:custGeom>
                <a:avLst/>
                <a:gdLst/>
                <a:ahLst/>
                <a:cxnLst/>
                <a:rect l="l" t="t" r="r" b="b"/>
                <a:pathLst>
                  <a:path w="631431" h="344185" extrusionOk="0">
                    <a:moveTo>
                      <a:pt x="631432"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4974" y="86392"/>
                      <a:pt x="91997" y="53721"/>
                    </a:cubicBezTo>
                    <a:cubicBezTo>
                      <a:pt x="215546" y="-17907"/>
                      <a:pt x="415791" y="-17907"/>
                      <a:pt x="539435" y="53721"/>
                    </a:cubicBezTo>
                    <a:cubicBezTo>
                      <a:pt x="595983" y="86677"/>
                      <a:pt x="62658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1461;p27">
                <a:extLst>
                  <a:ext uri="{FF2B5EF4-FFF2-40B4-BE49-F238E27FC236}">
                    <a16:creationId xmlns:a16="http://schemas.microsoft.com/office/drawing/2014/main" id="{DB6F296A-E764-4680-A0E7-B171437599CC}"/>
                  </a:ext>
                </a:extLst>
              </p:cNvPr>
              <p:cNvSpPr/>
              <p:nvPr/>
            </p:nvSpPr>
            <p:spPr>
              <a:xfrm>
                <a:off x="5925121" y="4831270"/>
                <a:ext cx="295222" cy="184784"/>
              </a:xfrm>
              <a:custGeom>
                <a:avLst/>
                <a:gdLst/>
                <a:ahLst/>
                <a:cxnLst/>
                <a:rect l="l" t="t" r="r" b="b"/>
                <a:pathLst>
                  <a:path w="295222" h="184784" extrusionOk="0">
                    <a:moveTo>
                      <a:pt x="149495" y="29337"/>
                    </a:moveTo>
                    <a:cubicBezTo>
                      <a:pt x="145608" y="29280"/>
                      <a:pt x="141730" y="29566"/>
                      <a:pt x="137900" y="30194"/>
                    </a:cubicBezTo>
                    <a:cubicBezTo>
                      <a:pt x="132673" y="30956"/>
                      <a:pt x="126875" y="32004"/>
                      <a:pt x="120413" y="33338"/>
                    </a:cubicBezTo>
                    <a:cubicBezTo>
                      <a:pt x="113950" y="34671"/>
                      <a:pt x="107203" y="36481"/>
                      <a:pt x="100265" y="38576"/>
                    </a:cubicBezTo>
                    <a:cubicBezTo>
                      <a:pt x="93470" y="40595"/>
                      <a:pt x="86827" y="43110"/>
                      <a:pt x="80402" y="46101"/>
                    </a:cubicBezTo>
                    <a:lnTo>
                      <a:pt x="131247" y="75533"/>
                    </a:lnTo>
                    <a:lnTo>
                      <a:pt x="140751" y="72295"/>
                    </a:lnTo>
                    <a:cubicBezTo>
                      <a:pt x="153676" y="68008"/>
                      <a:pt x="165841" y="64294"/>
                      <a:pt x="177341" y="61341"/>
                    </a:cubicBezTo>
                    <a:cubicBezTo>
                      <a:pt x="188089" y="58407"/>
                      <a:pt x="199104" y="56588"/>
                      <a:pt x="210224" y="55912"/>
                    </a:cubicBezTo>
                    <a:cubicBezTo>
                      <a:pt x="220345" y="55226"/>
                      <a:pt x="230505" y="55893"/>
                      <a:pt x="240446" y="57912"/>
                    </a:cubicBezTo>
                    <a:cubicBezTo>
                      <a:pt x="250653" y="60122"/>
                      <a:pt x="260432" y="63941"/>
                      <a:pt x="269432" y="69247"/>
                    </a:cubicBezTo>
                    <a:cubicBezTo>
                      <a:pt x="278214" y="73638"/>
                      <a:pt x="285731" y="80191"/>
                      <a:pt x="291291" y="88297"/>
                    </a:cubicBezTo>
                    <a:cubicBezTo>
                      <a:pt x="294959" y="94240"/>
                      <a:pt x="296119" y="101403"/>
                      <a:pt x="294522" y="108204"/>
                    </a:cubicBezTo>
                    <a:cubicBezTo>
                      <a:pt x="292346" y="115672"/>
                      <a:pt x="288250" y="122444"/>
                      <a:pt x="282643" y="127826"/>
                    </a:cubicBezTo>
                    <a:cubicBezTo>
                      <a:pt x="275638" y="134855"/>
                      <a:pt x="267817" y="141027"/>
                      <a:pt x="259358" y="146209"/>
                    </a:cubicBezTo>
                    <a:lnTo>
                      <a:pt x="291671" y="165259"/>
                    </a:lnTo>
                    <a:lnTo>
                      <a:pt x="274089" y="175451"/>
                    </a:lnTo>
                    <a:lnTo>
                      <a:pt x="241491" y="156401"/>
                    </a:lnTo>
                    <a:cubicBezTo>
                      <a:pt x="225962" y="164068"/>
                      <a:pt x="209729" y="170231"/>
                      <a:pt x="193022" y="174784"/>
                    </a:cubicBezTo>
                    <a:cubicBezTo>
                      <a:pt x="175535" y="179622"/>
                      <a:pt x="157668" y="182966"/>
                      <a:pt x="139611" y="184785"/>
                    </a:cubicBezTo>
                    <a:lnTo>
                      <a:pt x="122504" y="154210"/>
                    </a:lnTo>
                    <a:cubicBezTo>
                      <a:pt x="127275" y="154086"/>
                      <a:pt x="132036" y="153705"/>
                      <a:pt x="136759" y="153067"/>
                    </a:cubicBezTo>
                    <a:cubicBezTo>
                      <a:pt x="143916" y="152257"/>
                      <a:pt x="151025" y="151047"/>
                      <a:pt x="158048" y="149447"/>
                    </a:cubicBezTo>
                    <a:cubicBezTo>
                      <a:pt x="165936" y="147733"/>
                      <a:pt x="174204" y="145637"/>
                      <a:pt x="182853" y="143065"/>
                    </a:cubicBezTo>
                    <a:cubicBezTo>
                      <a:pt x="191368" y="140494"/>
                      <a:pt x="199694" y="137312"/>
                      <a:pt x="207753" y="133540"/>
                    </a:cubicBezTo>
                    <a:lnTo>
                      <a:pt x="156622" y="104585"/>
                    </a:lnTo>
                    <a:lnTo>
                      <a:pt x="149970" y="106871"/>
                    </a:lnTo>
                    <a:lnTo>
                      <a:pt x="143127" y="108966"/>
                    </a:lnTo>
                    <a:cubicBezTo>
                      <a:pt x="130392" y="113157"/>
                      <a:pt x="118702" y="116491"/>
                      <a:pt x="108153" y="118491"/>
                    </a:cubicBezTo>
                    <a:cubicBezTo>
                      <a:pt x="98355" y="120767"/>
                      <a:pt x="88366" y="122111"/>
                      <a:pt x="78311" y="122491"/>
                    </a:cubicBezTo>
                    <a:cubicBezTo>
                      <a:pt x="69501" y="122806"/>
                      <a:pt x="60682" y="121977"/>
                      <a:pt x="52081" y="120015"/>
                    </a:cubicBezTo>
                    <a:cubicBezTo>
                      <a:pt x="43508" y="118072"/>
                      <a:pt x="35278" y="114862"/>
                      <a:pt x="27656" y="110490"/>
                    </a:cubicBezTo>
                    <a:cubicBezTo>
                      <a:pt x="19350" y="106137"/>
                      <a:pt x="12136" y="99946"/>
                      <a:pt x="6558" y="92393"/>
                    </a:cubicBezTo>
                    <a:cubicBezTo>
                      <a:pt x="2423" y="86687"/>
                      <a:pt x="371" y="79724"/>
                      <a:pt x="760" y="72676"/>
                    </a:cubicBezTo>
                    <a:cubicBezTo>
                      <a:pt x="1606" y="65437"/>
                      <a:pt x="4514" y="58598"/>
                      <a:pt x="9124" y="52959"/>
                    </a:cubicBezTo>
                    <a:cubicBezTo>
                      <a:pt x="14968" y="45577"/>
                      <a:pt x="21925" y="39148"/>
                      <a:pt x="29747" y="33909"/>
                    </a:cubicBezTo>
                    <a:lnTo>
                      <a:pt x="0" y="16954"/>
                    </a:lnTo>
                    <a:lnTo>
                      <a:pt x="17582" y="6763"/>
                    </a:lnTo>
                    <a:lnTo>
                      <a:pt x="47234" y="23908"/>
                    </a:lnTo>
                    <a:cubicBezTo>
                      <a:pt x="61166" y="17031"/>
                      <a:pt x="75783" y="11668"/>
                      <a:pt x="90856" y="7906"/>
                    </a:cubicBezTo>
                    <a:cubicBezTo>
                      <a:pt x="105188" y="4239"/>
                      <a:pt x="119767" y="1591"/>
                      <a:pt x="134479" y="0"/>
                    </a:cubicBezTo>
                    <a:close/>
                    <a:moveTo>
                      <a:pt x="63105" y="82677"/>
                    </a:moveTo>
                    <a:cubicBezTo>
                      <a:pt x="69786" y="86516"/>
                      <a:pt x="77494" y="88182"/>
                      <a:pt x="85154" y="87439"/>
                    </a:cubicBezTo>
                    <a:cubicBezTo>
                      <a:pt x="95447" y="86278"/>
                      <a:pt x="105587" y="83972"/>
                      <a:pt x="115376" y="80581"/>
                    </a:cubicBezTo>
                    <a:lnTo>
                      <a:pt x="67857" y="53054"/>
                    </a:lnTo>
                    <a:cubicBezTo>
                      <a:pt x="50370" y="64579"/>
                      <a:pt x="48849" y="74104"/>
                      <a:pt x="63105" y="82677"/>
                    </a:cubicBezTo>
                    <a:close/>
                    <a:moveTo>
                      <a:pt x="229992" y="96583"/>
                    </a:moveTo>
                    <a:cubicBezTo>
                      <a:pt x="222693" y="92659"/>
                      <a:pt x="214339" y="91164"/>
                      <a:pt x="206137" y="92297"/>
                    </a:cubicBezTo>
                    <a:cubicBezTo>
                      <a:pt x="194894" y="93802"/>
                      <a:pt x="183803" y="96260"/>
                      <a:pt x="172969" y="99631"/>
                    </a:cubicBezTo>
                    <a:lnTo>
                      <a:pt x="220488" y="126968"/>
                    </a:lnTo>
                    <a:cubicBezTo>
                      <a:pt x="240446" y="114681"/>
                      <a:pt x="243677" y="104489"/>
                      <a:pt x="229992" y="965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1462;p27">
                <a:extLst>
                  <a:ext uri="{FF2B5EF4-FFF2-40B4-BE49-F238E27FC236}">
                    <a16:creationId xmlns:a16="http://schemas.microsoft.com/office/drawing/2014/main" id="{648DBCC0-881E-40C9-85CD-BA5F87E6F38E}"/>
                  </a:ext>
                </a:extLst>
              </p:cNvPr>
              <p:cNvSpPr/>
              <p:nvPr/>
            </p:nvSpPr>
            <p:spPr>
              <a:xfrm>
                <a:off x="6047245" y="4968335"/>
                <a:ext cx="19007" cy="25527"/>
              </a:xfrm>
              <a:custGeom>
                <a:avLst/>
                <a:gdLst/>
                <a:ahLst/>
                <a:cxnLst/>
                <a:rect l="l" t="t" r="r" b="b"/>
                <a:pathLst>
                  <a:path w="19007" h="25527" extrusionOk="0">
                    <a:moveTo>
                      <a:pt x="0" y="17145"/>
                    </a:moveTo>
                    <a:cubicBezTo>
                      <a:pt x="0"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1463;p27">
                <a:extLst>
                  <a:ext uri="{FF2B5EF4-FFF2-40B4-BE49-F238E27FC236}">
                    <a16:creationId xmlns:a16="http://schemas.microsoft.com/office/drawing/2014/main" id="{F2064B70-CCD3-46B5-8D36-76472AEF0B50}"/>
                  </a:ext>
                </a:extLst>
              </p:cNvPr>
              <p:cNvSpPr/>
              <p:nvPr/>
            </p:nvSpPr>
            <p:spPr>
              <a:xfrm>
                <a:off x="6174406" y="4979193"/>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1464;p27">
                <a:extLst>
                  <a:ext uri="{FF2B5EF4-FFF2-40B4-BE49-F238E27FC236}">
                    <a16:creationId xmlns:a16="http://schemas.microsoft.com/office/drawing/2014/main" id="{2EA4F194-62F8-4316-98A9-2685C75B60A3}"/>
                  </a:ext>
                </a:extLst>
              </p:cNvPr>
              <p:cNvSpPr/>
              <p:nvPr/>
            </p:nvSpPr>
            <p:spPr>
              <a:xfrm>
                <a:off x="6188566" y="4915947"/>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1465;p27">
                <a:extLst>
                  <a:ext uri="{FF2B5EF4-FFF2-40B4-BE49-F238E27FC236}">
                    <a16:creationId xmlns:a16="http://schemas.microsoft.com/office/drawing/2014/main" id="{8BC351A2-11CD-442A-BEE0-054399FD9203}"/>
                  </a:ext>
                </a:extLst>
              </p:cNvPr>
              <p:cNvSpPr/>
              <p:nvPr/>
            </p:nvSpPr>
            <p:spPr>
              <a:xfrm>
                <a:off x="6089632" y="4922329"/>
                <a:ext cx="47423" cy="33147"/>
              </a:xfrm>
              <a:custGeom>
                <a:avLst/>
                <a:gdLst/>
                <a:ahLst/>
                <a:cxnLst/>
                <a:rect l="l" t="t" r="r" b="b"/>
                <a:pathLst>
                  <a:path w="47423" h="33147" extrusionOk="0">
                    <a:moveTo>
                      <a:pt x="0" y="10096"/>
                    </a:moveTo>
                    <a:lnTo>
                      <a:pt x="10549" y="0"/>
                    </a:lnTo>
                    <a:lnTo>
                      <a:pt x="47424" y="25622"/>
                    </a:lnTo>
                    <a:lnTo>
                      <a:pt x="45143" y="33147"/>
                    </a:lnTo>
                    <a:cubicBezTo>
                      <a:pt x="45143" y="33147"/>
                      <a:pt x="17582" y="21527"/>
                      <a:pt x="16632" y="20764"/>
                    </a:cubicBezTo>
                    <a:cubicBezTo>
                      <a:pt x="15681" y="2000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1466;p27">
                <a:extLst>
                  <a:ext uri="{FF2B5EF4-FFF2-40B4-BE49-F238E27FC236}">
                    <a16:creationId xmlns:a16="http://schemas.microsoft.com/office/drawing/2014/main" id="{EF3AA81A-A546-4678-83A7-5B425AE03E33}"/>
                  </a:ext>
                </a:extLst>
              </p:cNvPr>
              <p:cNvSpPr/>
              <p:nvPr/>
            </p:nvSpPr>
            <p:spPr>
              <a:xfrm>
                <a:off x="5993073" y="4867179"/>
                <a:ext cx="58543" cy="38957"/>
              </a:xfrm>
              <a:custGeom>
                <a:avLst/>
                <a:gdLst/>
                <a:ahLst/>
                <a:cxnLst/>
                <a:rect l="l" t="t" r="r" b="b"/>
                <a:pathLst>
                  <a:path w="58543" h="38957" extrusionOk="0">
                    <a:moveTo>
                      <a:pt x="0" y="11144"/>
                    </a:moveTo>
                    <a:lnTo>
                      <a:pt x="49040" y="38957"/>
                    </a:lnTo>
                    <a:lnTo>
                      <a:pt x="58543" y="31623"/>
                    </a:lnTo>
                    <a:cubicBezTo>
                      <a:pt x="58543" y="31623"/>
                      <a:pt x="52366" y="24575"/>
                      <a:pt x="51891" y="23908"/>
                    </a:cubicBezTo>
                    <a:cubicBezTo>
                      <a:pt x="47529" y="18878"/>
                      <a:pt x="42396" y="14564"/>
                      <a:pt x="36685" y="11144"/>
                    </a:cubicBezTo>
                    <a:cubicBezTo>
                      <a:pt x="33073" y="10478"/>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1467;p27">
                <a:extLst>
                  <a:ext uri="{FF2B5EF4-FFF2-40B4-BE49-F238E27FC236}">
                    <a16:creationId xmlns:a16="http://schemas.microsoft.com/office/drawing/2014/main" id="{179792BA-DD58-4861-A5B6-5D3D0CE2C983}"/>
                  </a:ext>
                </a:extLst>
              </p:cNvPr>
              <p:cNvSpPr/>
              <p:nvPr/>
            </p:nvSpPr>
            <p:spPr>
              <a:xfrm>
                <a:off x="6047245" y="4836033"/>
                <a:ext cx="27370" cy="24574"/>
              </a:xfrm>
              <a:custGeom>
                <a:avLst/>
                <a:gdLst/>
                <a:ahLst/>
                <a:cxnLst/>
                <a:rect l="l" t="t" r="r" b="b"/>
                <a:pathLst>
                  <a:path w="27370" h="24574" extrusionOk="0">
                    <a:moveTo>
                      <a:pt x="27371" y="24574"/>
                    </a:moveTo>
                    <a:lnTo>
                      <a:pt x="27371" y="7334"/>
                    </a:lnTo>
                    <a:lnTo>
                      <a:pt x="4847" y="0"/>
                    </a:lnTo>
                    <a:lnTo>
                      <a:pt x="0" y="13526"/>
                    </a:lnTo>
                    <a:lnTo>
                      <a:pt x="1236" y="19621"/>
                    </a:lnTo>
                    <a:lnTo>
                      <a:pt x="27371" y="2457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1468;p27">
                <a:extLst>
                  <a:ext uri="{FF2B5EF4-FFF2-40B4-BE49-F238E27FC236}">
                    <a16:creationId xmlns:a16="http://schemas.microsoft.com/office/drawing/2014/main" id="{12345759-49DE-44EA-955F-BD168F989B19}"/>
                  </a:ext>
                </a:extLst>
              </p:cNvPr>
              <p:cNvSpPr/>
              <p:nvPr/>
            </p:nvSpPr>
            <p:spPr>
              <a:xfrm>
                <a:off x="5925121" y="483098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1469;p27">
                <a:extLst>
                  <a:ext uri="{FF2B5EF4-FFF2-40B4-BE49-F238E27FC236}">
                    <a16:creationId xmlns:a16="http://schemas.microsoft.com/office/drawing/2014/main" id="{259341DD-EA38-48E0-9B90-2C3A6BD52EF8}"/>
                  </a:ext>
                </a:extLst>
              </p:cNvPr>
              <p:cNvSpPr/>
              <p:nvPr/>
            </p:nvSpPr>
            <p:spPr>
              <a:xfrm>
                <a:off x="5926072" y="4888610"/>
                <a:ext cx="29841" cy="30194"/>
              </a:xfrm>
              <a:custGeom>
                <a:avLst/>
                <a:gdLst/>
                <a:ahLst/>
                <a:cxnLst/>
                <a:rect l="l" t="t" r="r" b="b"/>
                <a:pathLst>
                  <a:path w="29841" h="30194" extrusionOk="0">
                    <a:moveTo>
                      <a:pt x="0" y="17812"/>
                    </a:moveTo>
                    <a:lnTo>
                      <a:pt x="0" y="0"/>
                    </a:lnTo>
                    <a:lnTo>
                      <a:pt x="29842" y="0"/>
                    </a:lnTo>
                    <a:lnTo>
                      <a:pt x="22619" y="15907"/>
                    </a:lnTo>
                    <a:lnTo>
                      <a:pt x="9599"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1470;p27">
                <a:extLst>
                  <a:ext uri="{FF2B5EF4-FFF2-40B4-BE49-F238E27FC236}">
                    <a16:creationId xmlns:a16="http://schemas.microsoft.com/office/drawing/2014/main" id="{D3845394-2F39-419B-9446-AB0267B456D5}"/>
                  </a:ext>
                </a:extLst>
              </p:cNvPr>
              <p:cNvSpPr/>
              <p:nvPr/>
            </p:nvSpPr>
            <p:spPr>
              <a:xfrm>
                <a:off x="5924931" y="4813649"/>
                <a:ext cx="295418" cy="185261"/>
              </a:xfrm>
              <a:custGeom>
                <a:avLst/>
                <a:gdLst/>
                <a:ahLst/>
                <a:cxnLst/>
                <a:rect l="l" t="t" r="r" b="b"/>
                <a:pathLst>
                  <a:path w="295418" h="185261" extrusionOk="0">
                    <a:moveTo>
                      <a:pt x="149685" y="29718"/>
                    </a:moveTo>
                    <a:cubicBezTo>
                      <a:pt x="145798" y="29709"/>
                      <a:pt x="141920" y="30023"/>
                      <a:pt x="138090" y="30671"/>
                    </a:cubicBezTo>
                    <a:cubicBezTo>
                      <a:pt x="132863" y="31433"/>
                      <a:pt x="127066" y="32480"/>
                      <a:pt x="120603" y="33814"/>
                    </a:cubicBezTo>
                    <a:cubicBezTo>
                      <a:pt x="114140" y="35147"/>
                      <a:pt x="107393" y="36957"/>
                      <a:pt x="100455" y="38957"/>
                    </a:cubicBezTo>
                    <a:cubicBezTo>
                      <a:pt x="93660" y="41005"/>
                      <a:pt x="87017" y="43558"/>
                      <a:pt x="80592" y="46577"/>
                    </a:cubicBezTo>
                    <a:lnTo>
                      <a:pt x="131437" y="76010"/>
                    </a:lnTo>
                    <a:lnTo>
                      <a:pt x="140941" y="72771"/>
                    </a:lnTo>
                    <a:cubicBezTo>
                      <a:pt x="153866" y="68389"/>
                      <a:pt x="166031" y="64770"/>
                      <a:pt x="177531" y="61817"/>
                    </a:cubicBezTo>
                    <a:cubicBezTo>
                      <a:pt x="188280" y="58903"/>
                      <a:pt x="199294" y="57045"/>
                      <a:pt x="210414" y="56293"/>
                    </a:cubicBezTo>
                    <a:cubicBezTo>
                      <a:pt x="220535" y="55683"/>
                      <a:pt x="230695" y="56388"/>
                      <a:pt x="240636" y="58388"/>
                    </a:cubicBezTo>
                    <a:cubicBezTo>
                      <a:pt x="250852" y="60541"/>
                      <a:pt x="260651" y="64370"/>
                      <a:pt x="269622" y="69723"/>
                    </a:cubicBezTo>
                    <a:cubicBezTo>
                      <a:pt x="278423" y="74086"/>
                      <a:pt x="285950" y="80639"/>
                      <a:pt x="291481" y="88773"/>
                    </a:cubicBezTo>
                    <a:cubicBezTo>
                      <a:pt x="295159" y="94717"/>
                      <a:pt x="296319" y="101880"/>
                      <a:pt x="294712" y="108680"/>
                    </a:cubicBezTo>
                    <a:cubicBezTo>
                      <a:pt x="292517" y="116138"/>
                      <a:pt x="288421" y="122901"/>
                      <a:pt x="282833" y="128302"/>
                    </a:cubicBezTo>
                    <a:cubicBezTo>
                      <a:pt x="275828" y="135331"/>
                      <a:pt x="268007" y="141504"/>
                      <a:pt x="259548" y="146685"/>
                    </a:cubicBezTo>
                    <a:lnTo>
                      <a:pt x="291861" y="165735"/>
                    </a:lnTo>
                    <a:lnTo>
                      <a:pt x="274279" y="175927"/>
                    </a:lnTo>
                    <a:lnTo>
                      <a:pt x="241681" y="156877"/>
                    </a:lnTo>
                    <a:cubicBezTo>
                      <a:pt x="226133" y="164506"/>
                      <a:pt x="209901" y="170659"/>
                      <a:pt x="193212" y="175260"/>
                    </a:cubicBezTo>
                    <a:cubicBezTo>
                      <a:pt x="175725" y="180099"/>
                      <a:pt x="157858" y="183442"/>
                      <a:pt x="139801" y="185261"/>
                    </a:cubicBezTo>
                    <a:lnTo>
                      <a:pt x="122694" y="154686"/>
                    </a:lnTo>
                    <a:cubicBezTo>
                      <a:pt x="127465" y="154562"/>
                      <a:pt x="132226" y="154181"/>
                      <a:pt x="136950" y="153543"/>
                    </a:cubicBezTo>
                    <a:cubicBezTo>
                      <a:pt x="143317" y="152781"/>
                      <a:pt x="150445" y="151638"/>
                      <a:pt x="158238" y="149923"/>
                    </a:cubicBezTo>
                    <a:cubicBezTo>
                      <a:pt x="166031" y="148209"/>
                      <a:pt x="174395" y="146113"/>
                      <a:pt x="183043" y="143542"/>
                    </a:cubicBezTo>
                    <a:cubicBezTo>
                      <a:pt x="191558" y="140970"/>
                      <a:pt x="199884" y="137789"/>
                      <a:pt x="207943" y="134017"/>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35"/>
                      <a:pt x="60881" y="122406"/>
                      <a:pt x="52271" y="120491"/>
                    </a:cubicBezTo>
                    <a:cubicBezTo>
                      <a:pt x="43717" y="118510"/>
                      <a:pt x="35487" y="115300"/>
                      <a:pt x="27846" y="110966"/>
                    </a:cubicBezTo>
                    <a:cubicBezTo>
                      <a:pt x="19511" y="106613"/>
                      <a:pt x="12288" y="100384"/>
                      <a:pt x="6748" y="92773"/>
                    </a:cubicBezTo>
                    <a:cubicBezTo>
                      <a:pt x="2613" y="87097"/>
                      <a:pt x="570" y="80163"/>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47" y="16993"/>
                      <a:pt x="75774" y="11621"/>
                      <a:pt x="90856" y="7906"/>
                    </a:cubicBezTo>
                    <a:cubicBezTo>
                      <a:pt x="105188" y="4239"/>
                      <a:pt x="119767" y="1591"/>
                      <a:pt x="134479" y="0"/>
                    </a:cubicBezTo>
                    <a:close/>
                    <a:moveTo>
                      <a:pt x="63295" y="83153"/>
                    </a:moveTo>
                    <a:cubicBezTo>
                      <a:pt x="69967" y="87001"/>
                      <a:pt x="77684" y="88640"/>
                      <a:pt x="85344" y="87821"/>
                    </a:cubicBezTo>
                    <a:cubicBezTo>
                      <a:pt x="95637" y="86696"/>
                      <a:pt x="105777" y="84430"/>
                      <a:pt x="115566" y="81058"/>
                    </a:cubicBezTo>
                    <a:lnTo>
                      <a:pt x="68047" y="53530"/>
                    </a:lnTo>
                    <a:cubicBezTo>
                      <a:pt x="50560" y="64961"/>
                      <a:pt x="48973" y="74838"/>
                      <a:pt x="63295" y="83153"/>
                    </a:cubicBezTo>
                    <a:close/>
                    <a:moveTo>
                      <a:pt x="230182" y="97060"/>
                    </a:moveTo>
                    <a:cubicBezTo>
                      <a:pt x="222902" y="93098"/>
                      <a:pt x="214529" y="91592"/>
                      <a:pt x="206327" y="92773"/>
                    </a:cubicBezTo>
                    <a:cubicBezTo>
                      <a:pt x="195075" y="94231"/>
                      <a:pt x="183974" y="96688"/>
                      <a:pt x="173159" y="100108"/>
                    </a:cubicBezTo>
                    <a:lnTo>
                      <a:pt x="220678" y="127445"/>
                    </a:lnTo>
                    <a:cubicBezTo>
                      <a:pt x="240636" y="115157"/>
                      <a:pt x="243867" y="104966"/>
                      <a:pt x="230182" y="9706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 name="Google Shape;1471;p27">
              <a:extLst>
                <a:ext uri="{FF2B5EF4-FFF2-40B4-BE49-F238E27FC236}">
                  <a16:creationId xmlns:a16="http://schemas.microsoft.com/office/drawing/2014/main" id="{10A095CF-F1FA-4A04-B2CE-71B778F9295B}"/>
                </a:ext>
              </a:extLst>
            </p:cNvPr>
            <p:cNvGrpSpPr/>
            <p:nvPr/>
          </p:nvGrpSpPr>
          <p:grpSpPr>
            <a:xfrm>
              <a:off x="3694354" y="3674364"/>
              <a:ext cx="707700" cy="497335"/>
              <a:chOff x="5627748" y="4494180"/>
              <a:chExt cx="883852" cy="621125"/>
            </a:xfrm>
          </p:grpSpPr>
          <p:sp>
            <p:nvSpPr>
              <p:cNvPr id="240" name="Google Shape;1472;p27">
                <a:extLst>
                  <a:ext uri="{FF2B5EF4-FFF2-40B4-BE49-F238E27FC236}">
                    <a16:creationId xmlns:a16="http://schemas.microsoft.com/office/drawing/2014/main" id="{38A618F7-56EA-4AE8-86F1-8D677E318A65}"/>
                  </a:ext>
                </a:extLst>
              </p:cNvPr>
              <p:cNvSpPr/>
              <p:nvPr/>
            </p:nvSpPr>
            <p:spPr>
              <a:xfrm>
                <a:off x="5627748" y="460381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1473;p27">
                <a:extLst>
                  <a:ext uri="{FF2B5EF4-FFF2-40B4-BE49-F238E27FC236}">
                    <a16:creationId xmlns:a16="http://schemas.microsoft.com/office/drawing/2014/main" id="{B127AFDF-45C1-4C02-AD1D-C9722FAB5349}"/>
                  </a:ext>
                </a:extLst>
              </p:cNvPr>
              <p:cNvSpPr/>
              <p:nvPr/>
            </p:nvSpPr>
            <p:spPr>
              <a:xfrm>
                <a:off x="5627938" y="4746878"/>
                <a:ext cx="87244" cy="116586"/>
              </a:xfrm>
              <a:custGeom>
                <a:avLst/>
                <a:gdLst/>
                <a:ahLst/>
                <a:cxnLst/>
                <a:rect l="l" t="t" r="r" b="b"/>
                <a:pathLst>
                  <a:path w="87244" h="116586" extrusionOk="0">
                    <a:moveTo>
                      <a:pt x="0" y="116586"/>
                    </a:moveTo>
                    <a:lnTo>
                      <a:pt x="0" y="0"/>
                    </a:lnTo>
                    <a:lnTo>
                      <a:pt x="87245"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1474;p27">
                <a:extLst>
                  <a:ext uri="{FF2B5EF4-FFF2-40B4-BE49-F238E27FC236}">
                    <a16:creationId xmlns:a16="http://schemas.microsoft.com/office/drawing/2014/main" id="{06F4921C-1257-4367-A1F9-051C93E193D7}"/>
                  </a:ext>
                </a:extLst>
              </p:cNvPr>
              <p:cNvSpPr/>
              <p:nvPr/>
            </p:nvSpPr>
            <p:spPr>
              <a:xfrm>
                <a:off x="6445074" y="4749926"/>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1475;p27">
                <a:extLst>
                  <a:ext uri="{FF2B5EF4-FFF2-40B4-BE49-F238E27FC236}">
                    <a16:creationId xmlns:a16="http://schemas.microsoft.com/office/drawing/2014/main" id="{70800239-B23D-473E-A1D2-0CE060075EF8}"/>
                  </a:ext>
                </a:extLst>
              </p:cNvPr>
              <p:cNvSpPr/>
              <p:nvPr/>
            </p:nvSpPr>
            <p:spPr>
              <a:xfrm>
                <a:off x="5627748" y="449418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1476;p27">
                <a:extLst>
                  <a:ext uri="{FF2B5EF4-FFF2-40B4-BE49-F238E27FC236}">
                    <a16:creationId xmlns:a16="http://schemas.microsoft.com/office/drawing/2014/main" id="{039B1DF6-3FD2-4F51-8657-3D50E02233C7}"/>
                  </a:ext>
                </a:extLst>
              </p:cNvPr>
              <p:cNvSpPr/>
              <p:nvPr/>
            </p:nvSpPr>
            <p:spPr>
              <a:xfrm>
                <a:off x="5753825" y="4563879"/>
                <a:ext cx="632535" cy="366022"/>
              </a:xfrm>
              <a:custGeom>
                <a:avLst/>
                <a:gdLst/>
                <a:ahLst/>
                <a:cxnLst/>
                <a:rect l="l" t="t" r="r" b="b"/>
                <a:pathLst>
                  <a:path w="632535" h="366022" extrusionOk="0">
                    <a:moveTo>
                      <a:pt x="632040" y="194048"/>
                    </a:moveTo>
                    <a:cubicBezTo>
                      <a:pt x="627573" y="237101"/>
                      <a:pt x="596971" y="279773"/>
                      <a:pt x="539948" y="312444"/>
                    </a:cubicBezTo>
                    <a:cubicBezTo>
                      <a:pt x="416399" y="383882"/>
                      <a:pt x="216059" y="383882"/>
                      <a:pt x="92510" y="312444"/>
                    </a:cubicBezTo>
                    <a:cubicBezTo>
                      <a:pt x="35487" y="279487"/>
                      <a:pt x="4980" y="237101"/>
                      <a:pt x="608" y="194048"/>
                    </a:cubicBezTo>
                    <a:cubicBezTo>
                      <a:pt x="-4809" y="143566"/>
                      <a:pt x="25983" y="92131"/>
                      <a:pt x="92510" y="53650"/>
                    </a:cubicBezTo>
                    <a:cubicBezTo>
                      <a:pt x="216059" y="-17883"/>
                      <a:pt x="416399" y="-17883"/>
                      <a:pt x="539948" y="53650"/>
                    </a:cubicBezTo>
                    <a:cubicBezTo>
                      <a:pt x="606189" y="92131"/>
                      <a:pt x="636887" y="143566"/>
                      <a:pt x="632040"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1477;p27">
                <a:extLst>
                  <a:ext uri="{FF2B5EF4-FFF2-40B4-BE49-F238E27FC236}">
                    <a16:creationId xmlns:a16="http://schemas.microsoft.com/office/drawing/2014/main" id="{74BE7B8E-FFE2-46EB-ADB6-5CB3B239BA46}"/>
                  </a:ext>
                </a:extLst>
              </p:cNvPr>
              <p:cNvSpPr/>
              <p:nvPr/>
            </p:nvSpPr>
            <p:spPr>
              <a:xfrm>
                <a:off x="5754433" y="4585787"/>
                <a:ext cx="631431" cy="344114"/>
              </a:xfrm>
              <a:custGeom>
                <a:avLst/>
                <a:gdLst/>
                <a:ahLst/>
                <a:cxnLst/>
                <a:rect l="l" t="t" r="r" b="b"/>
                <a:pathLst>
                  <a:path w="631431" h="344114" extrusionOk="0">
                    <a:moveTo>
                      <a:pt x="631432" y="172140"/>
                    </a:moveTo>
                    <a:cubicBezTo>
                      <a:pt x="626965" y="215194"/>
                      <a:pt x="596363" y="257865"/>
                      <a:pt x="539340" y="290536"/>
                    </a:cubicBezTo>
                    <a:cubicBezTo>
                      <a:pt x="415791" y="361974"/>
                      <a:pt x="215451" y="361974"/>
                      <a:pt x="91902" y="290536"/>
                    </a:cubicBezTo>
                    <a:cubicBezTo>
                      <a:pt x="34879" y="257580"/>
                      <a:pt x="4372" y="215194"/>
                      <a:pt x="0" y="172140"/>
                    </a:cubicBezTo>
                    <a:cubicBezTo>
                      <a:pt x="4372" y="128992"/>
                      <a:pt x="34974" y="86415"/>
                      <a:pt x="91902" y="53649"/>
                    </a:cubicBezTo>
                    <a:cubicBezTo>
                      <a:pt x="215451" y="-17883"/>
                      <a:pt x="415791" y="-17883"/>
                      <a:pt x="539340" y="53649"/>
                    </a:cubicBezTo>
                    <a:cubicBezTo>
                      <a:pt x="595983" y="86606"/>
                      <a:pt x="626585" y="129088"/>
                      <a:pt x="631432" y="172140"/>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1478;p27">
                <a:extLst>
                  <a:ext uri="{FF2B5EF4-FFF2-40B4-BE49-F238E27FC236}">
                    <a16:creationId xmlns:a16="http://schemas.microsoft.com/office/drawing/2014/main" id="{48DBFC18-C736-4D20-9049-0C186EB7BF85}"/>
                  </a:ext>
                </a:extLst>
              </p:cNvPr>
              <p:cNvSpPr/>
              <p:nvPr/>
            </p:nvSpPr>
            <p:spPr>
              <a:xfrm>
                <a:off x="5915333" y="4668297"/>
                <a:ext cx="294899" cy="185261"/>
              </a:xfrm>
              <a:custGeom>
                <a:avLst/>
                <a:gdLst/>
                <a:ahLst/>
                <a:cxnLst/>
                <a:rect l="l" t="t" r="r" b="b"/>
                <a:pathLst>
                  <a:path w="294899" h="185261" extrusionOk="0">
                    <a:moveTo>
                      <a:pt x="149685" y="29718"/>
                    </a:moveTo>
                    <a:cubicBezTo>
                      <a:pt x="145807" y="29718"/>
                      <a:pt x="141929" y="30004"/>
                      <a:pt x="138090" y="30575"/>
                    </a:cubicBezTo>
                    <a:cubicBezTo>
                      <a:pt x="132958" y="31337"/>
                      <a:pt x="127066" y="32385"/>
                      <a:pt x="120603" y="33719"/>
                    </a:cubicBezTo>
                    <a:cubicBezTo>
                      <a:pt x="114140" y="35052"/>
                      <a:pt x="107488" y="36862"/>
                      <a:pt x="100550" y="38958"/>
                    </a:cubicBezTo>
                    <a:cubicBezTo>
                      <a:pt x="93821" y="41015"/>
                      <a:pt x="87245" y="43567"/>
                      <a:pt x="80877" y="46577"/>
                    </a:cubicBezTo>
                    <a:lnTo>
                      <a:pt x="131722" y="76010"/>
                    </a:lnTo>
                    <a:lnTo>
                      <a:pt x="140751" y="72771"/>
                    </a:lnTo>
                    <a:cubicBezTo>
                      <a:pt x="153771" y="68485"/>
                      <a:pt x="165936" y="64866"/>
                      <a:pt x="177341" y="61817"/>
                    </a:cubicBezTo>
                    <a:cubicBezTo>
                      <a:pt x="188099" y="58931"/>
                      <a:pt x="199114" y="57122"/>
                      <a:pt x="210224" y="56388"/>
                    </a:cubicBezTo>
                    <a:cubicBezTo>
                      <a:pt x="220374" y="55693"/>
                      <a:pt x="230571" y="56369"/>
                      <a:pt x="240541" y="58388"/>
                    </a:cubicBezTo>
                    <a:cubicBezTo>
                      <a:pt x="250586" y="60636"/>
                      <a:pt x="260204" y="64465"/>
                      <a:pt x="269052" y="69723"/>
                    </a:cubicBezTo>
                    <a:cubicBezTo>
                      <a:pt x="277853" y="74086"/>
                      <a:pt x="285380" y="80639"/>
                      <a:pt x="290911" y="88773"/>
                    </a:cubicBezTo>
                    <a:cubicBezTo>
                      <a:pt x="294665" y="94679"/>
                      <a:pt x="295834" y="101880"/>
                      <a:pt x="294142" y="108680"/>
                    </a:cubicBezTo>
                    <a:cubicBezTo>
                      <a:pt x="292032" y="116177"/>
                      <a:pt x="287927" y="122958"/>
                      <a:pt x="282262" y="128302"/>
                    </a:cubicBezTo>
                    <a:cubicBezTo>
                      <a:pt x="275287" y="135331"/>
                      <a:pt x="267503" y="141504"/>
                      <a:pt x="259073" y="146685"/>
                    </a:cubicBezTo>
                    <a:lnTo>
                      <a:pt x="291386" y="165735"/>
                    </a:lnTo>
                    <a:lnTo>
                      <a:pt x="273804" y="175927"/>
                    </a:lnTo>
                    <a:lnTo>
                      <a:pt x="241206" y="156877"/>
                    </a:lnTo>
                    <a:cubicBezTo>
                      <a:pt x="225696" y="164592"/>
                      <a:pt x="209454" y="170745"/>
                      <a:pt x="192737" y="175260"/>
                    </a:cubicBezTo>
                    <a:cubicBezTo>
                      <a:pt x="175212" y="180099"/>
                      <a:pt x="157316" y="183442"/>
                      <a:pt x="139230" y="185261"/>
                    </a:cubicBezTo>
                    <a:lnTo>
                      <a:pt x="122219" y="154686"/>
                    </a:lnTo>
                    <a:cubicBezTo>
                      <a:pt x="125355" y="154686"/>
                      <a:pt x="130107" y="154686"/>
                      <a:pt x="136474" y="153638"/>
                    </a:cubicBezTo>
                    <a:cubicBezTo>
                      <a:pt x="142842" y="152591"/>
                      <a:pt x="149875" y="151638"/>
                      <a:pt x="157763" y="149924"/>
                    </a:cubicBezTo>
                    <a:cubicBezTo>
                      <a:pt x="165651" y="148209"/>
                      <a:pt x="173824" y="146114"/>
                      <a:pt x="182568" y="143542"/>
                    </a:cubicBezTo>
                    <a:cubicBezTo>
                      <a:pt x="191074" y="141037"/>
                      <a:pt x="199370" y="137846"/>
                      <a:pt x="207373" y="134017"/>
                    </a:cubicBezTo>
                    <a:lnTo>
                      <a:pt x="156907" y="104966"/>
                    </a:lnTo>
                    <a:lnTo>
                      <a:pt x="150255" y="107252"/>
                    </a:lnTo>
                    <a:lnTo>
                      <a:pt x="143317" y="109442"/>
                    </a:lnTo>
                    <a:cubicBezTo>
                      <a:pt x="130677" y="113633"/>
                      <a:pt x="118987" y="116872"/>
                      <a:pt x="108438" y="118967"/>
                    </a:cubicBezTo>
                    <a:cubicBezTo>
                      <a:pt x="98640" y="121244"/>
                      <a:pt x="88651" y="122577"/>
                      <a:pt x="78596" y="122968"/>
                    </a:cubicBezTo>
                    <a:cubicBezTo>
                      <a:pt x="69748" y="123282"/>
                      <a:pt x="60900" y="122454"/>
                      <a:pt x="52271" y="120491"/>
                    </a:cubicBezTo>
                    <a:cubicBezTo>
                      <a:pt x="43746" y="118510"/>
                      <a:pt x="35554" y="115300"/>
                      <a:pt x="27941" y="110966"/>
                    </a:cubicBezTo>
                    <a:cubicBezTo>
                      <a:pt x="19635" y="106528"/>
                      <a:pt x="12402" y="100317"/>
                      <a:pt x="6748" y="92774"/>
                    </a:cubicBezTo>
                    <a:cubicBezTo>
                      <a:pt x="2689" y="87068"/>
                      <a:pt x="684" y="80153"/>
                      <a:pt x="1045" y="73152"/>
                    </a:cubicBezTo>
                    <a:cubicBezTo>
                      <a:pt x="1815" y="65865"/>
                      <a:pt x="4723" y="58969"/>
                      <a:pt x="9409" y="53340"/>
                    </a:cubicBezTo>
                    <a:cubicBezTo>
                      <a:pt x="15244" y="45977"/>
                      <a:pt x="22163" y="39557"/>
                      <a:pt x="29937" y="34290"/>
                    </a:cubicBezTo>
                    <a:lnTo>
                      <a:pt x="0" y="16955"/>
                    </a:lnTo>
                    <a:lnTo>
                      <a:pt x="17677" y="6763"/>
                    </a:lnTo>
                    <a:lnTo>
                      <a:pt x="47329" y="24003"/>
                    </a:lnTo>
                    <a:cubicBezTo>
                      <a:pt x="61242" y="17050"/>
                      <a:pt x="75869" y="11659"/>
                      <a:pt x="90951" y="7906"/>
                    </a:cubicBezTo>
                    <a:cubicBezTo>
                      <a:pt x="105283" y="4220"/>
                      <a:pt x="119862" y="1581"/>
                      <a:pt x="134574" y="0"/>
                    </a:cubicBezTo>
                    <a:close/>
                    <a:moveTo>
                      <a:pt x="63390" y="83058"/>
                    </a:moveTo>
                    <a:cubicBezTo>
                      <a:pt x="70071" y="86897"/>
                      <a:pt x="77779" y="88563"/>
                      <a:pt x="85439" y="87821"/>
                    </a:cubicBezTo>
                    <a:cubicBezTo>
                      <a:pt x="95722" y="86639"/>
                      <a:pt x="105853" y="84372"/>
                      <a:pt x="115661" y="81058"/>
                    </a:cubicBezTo>
                    <a:lnTo>
                      <a:pt x="68142" y="53435"/>
                    </a:lnTo>
                    <a:cubicBezTo>
                      <a:pt x="50655" y="64961"/>
                      <a:pt x="49039" y="75152"/>
                      <a:pt x="63390" y="83058"/>
                    </a:cubicBezTo>
                    <a:close/>
                    <a:moveTo>
                      <a:pt x="230182" y="96965"/>
                    </a:moveTo>
                    <a:cubicBezTo>
                      <a:pt x="222930" y="93021"/>
                      <a:pt x="214586" y="91545"/>
                      <a:pt x="206422" y="92774"/>
                    </a:cubicBezTo>
                    <a:cubicBezTo>
                      <a:pt x="195170" y="94193"/>
                      <a:pt x="184069" y="96622"/>
                      <a:pt x="173254" y="100013"/>
                    </a:cubicBezTo>
                    <a:lnTo>
                      <a:pt x="220773" y="127445"/>
                    </a:lnTo>
                    <a:cubicBezTo>
                      <a:pt x="240636" y="115062"/>
                      <a:pt x="243867" y="104966"/>
                      <a:pt x="230182" y="969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1479;p27">
                <a:extLst>
                  <a:ext uri="{FF2B5EF4-FFF2-40B4-BE49-F238E27FC236}">
                    <a16:creationId xmlns:a16="http://schemas.microsoft.com/office/drawing/2014/main" id="{786A047D-F5F3-4D28-87C7-2330321B8482}"/>
                  </a:ext>
                </a:extLst>
              </p:cNvPr>
              <p:cNvSpPr/>
              <p:nvPr/>
            </p:nvSpPr>
            <p:spPr>
              <a:xfrm>
                <a:off x="6037741" y="4805743"/>
                <a:ext cx="19007" cy="25526"/>
              </a:xfrm>
              <a:custGeom>
                <a:avLst/>
                <a:gdLst/>
                <a:ahLst/>
                <a:cxnLst/>
                <a:rect l="l" t="t" r="r" b="b"/>
                <a:pathLst>
                  <a:path w="19007" h="25526" extrusionOk="0">
                    <a:moveTo>
                      <a:pt x="0" y="17145"/>
                    </a:moveTo>
                    <a:cubicBezTo>
                      <a:pt x="0"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1480;p27">
                <a:extLst>
                  <a:ext uri="{FF2B5EF4-FFF2-40B4-BE49-F238E27FC236}">
                    <a16:creationId xmlns:a16="http://schemas.microsoft.com/office/drawing/2014/main" id="{52CEF76F-C8E5-4AF4-A397-1BECE4848CAF}"/>
                  </a:ext>
                </a:extLst>
              </p:cNvPr>
              <p:cNvSpPr/>
              <p:nvPr/>
            </p:nvSpPr>
            <p:spPr>
              <a:xfrm>
                <a:off x="6164902" y="4816601"/>
                <a:ext cx="42006" cy="19716"/>
              </a:xfrm>
              <a:custGeom>
                <a:avLst/>
                <a:gdLst/>
                <a:ahLst/>
                <a:cxnLst/>
                <a:rect l="l" t="t" r="r" b="b"/>
                <a:pathLst>
                  <a:path w="42006" h="19716" extrusionOk="0">
                    <a:moveTo>
                      <a:pt x="42007" y="17145"/>
                    </a:moveTo>
                    <a:lnTo>
                      <a:pt x="42007" y="0"/>
                    </a:lnTo>
                    <a:lnTo>
                      <a:pt x="0" y="3238"/>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1481;p27">
                <a:extLst>
                  <a:ext uri="{FF2B5EF4-FFF2-40B4-BE49-F238E27FC236}">
                    <a16:creationId xmlns:a16="http://schemas.microsoft.com/office/drawing/2014/main" id="{2ABB4C32-86CF-4BC6-A808-56E1EF05D16E}"/>
                  </a:ext>
                </a:extLst>
              </p:cNvPr>
              <p:cNvSpPr/>
              <p:nvPr/>
            </p:nvSpPr>
            <p:spPr>
              <a:xfrm>
                <a:off x="6178968" y="4753356"/>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1482;p27">
                <a:extLst>
                  <a:ext uri="{FF2B5EF4-FFF2-40B4-BE49-F238E27FC236}">
                    <a16:creationId xmlns:a16="http://schemas.microsoft.com/office/drawing/2014/main" id="{AE9DFA57-B0F0-4195-A986-0FFAB7A56EAC}"/>
                  </a:ext>
                </a:extLst>
              </p:cNvPr>
              <p:cNvSpPr/>
              <p:nvPr/>
            </p:nvSpPr>
            <p:spPr>
              <a:xfrm>
                <a:off x="6080128" y="4759737"/>
                <a:ext cx="47423" cy="33147"/>
              </a:xfrm>
              <a:custGeom>
                <a:avLst/>
                <a:gdLst/>
                <a:ahLst/>
                <a:cxnLst/>
                <a:rect l="l" t="t" r="r" b="b"/>
                <a:pathLst>
                  <a:path w="47423" h="33147" extrusionOk="0">
                    <a:moveTo>
                      <a:pt x="0" y="10096"/>
                    </a:moveTo>
                    <a:lnTo>
                      <a:pt x="10454" y="0"/>
                    </a:lnTo>
                    <a:lnTo>
                      <a:pt x="47424" y="25622"/>
                    </a:lnTo>
                    <a:lnTo>
                      <a:pt x="45143" y="33147"/>
                    </a:lnTo>
                    <a:cubicBezTo>
                      <a:pt x="45143" y="33147"/>
                      <a:pt x="17582" y="21527"/>
                      <a:pt x="16632" y="20860"/>
                    </a:cubicBezTo>
                    <a:cubicBezTo>
                      <a:pt x="15681" y="20193"/>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1483;p27">
                <a:extLst>
                  <a:ext uri="{FF2B5EF4-FFF2-40B4-BE49-F238E27FC236}">
                    <a16:creationId xmlns:a16="http://schemas.microsoft.com/office/drawing/2014/main" id="{CBBDAF92-F150-4C01-8ED5-A5F4E61107D5}"/>
                  </a:ext>
                </a:extLst>
              </p:cNvPr>
              <p:cNvSpPr/>
              <p:nvPr/>
            </p:nvSpPr>
            <p:spPr>
              <a:xfrm>
                <a:off x="5983570" y="4704588"/>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7966" y="18878"/>
                      <a:pt x="42796" y="14573"/>
                      <a:pt x="37065" y="11144"/>
                    </a:cubicBezTo>
                    <a:cubicBezTo>
                      <a:pt x="33453" y="10477"/>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1484;p27">
                <a:extLst>
                  <a:ext uri="{FF2B5EF4-FFF2-40B4-BE49-F238E27FC236}">
                    <a16:creationId xmlns:a16="http://schemas.microsoft.com/office/drawing/2014/main" id="{BEFA0C9E-2BD3-4235-8E13-37BDB7D2AAD8}"/>
                  </a:ext>
                </a:extLst>
              </p:cNvPr>
              <p:cNvSpPr/>
              <p:nvPr/>
            </p:nvSpPr>
            <p:spPr>
              <a:xfrm>
                <a:off x="6037741" y="4673441"/>
                <a:ext cx="27275" cy="24574"/>
              </a:xfrm>
              <a:custGeom>
                <a:avLst/>
                <a:gdLst/>
                <a:ahLst/>
                <a:cxnLst/>
                <a:rect l="l" t="t" r="r" b="b"/>
                <a:pathLst>
                  <a:path w="27275" h="24574" extrusionOk="0">
                    <a:moveTo>
                      <a:pt x="27276" y="24575"/>
                    </a:moveTo>
                    <a:lnTo>
                      <a:pt x="27276" y="7334"/>
                    </a:lnTo>
                    <a:lnTo>
                      <a:pt x="4847" y="0"/>
                    </a:lnTo>
                    <a:lnTo>
                      <a:pt x="0" y="13526"/>
                    </a:lnTo>
                    <a:lnTo>
                      <a:pt x="1141" y="19717"/>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1485;p27">
                <a:extLst>
                  <a:ext uri="{FF2B5EF4-FFF2-40B4-BE49-F238E27FC236}">
                    <a16:creationId xmlns:a16="http://schemas.microsoft.com/office/drawing/2014/main" id="{13371FE3-E8A7-4683-BCFB-A86BA18D0D84}"/>
                  </a:ext>
                </a:extLst>
              </p:cNvPr>
              <p:cNvSpPr/>
              <p:nvPr/>
            </p:nvSpPr>
            <p:spPr>
              <a:xfrm>
                <a:off x="5915523" y="4668392"/>
                <a:ext cx="26135" cy="19526"/>
              </a:xfrm>
              <a:custGeom>
                <a:avLst/>
                <a:gdLst/>
                <a:ahLst/>
                <a:cxnLst/>
                <a:rect l="l" t="t" r="r" b="b"/>
                <a:pathLst>
                  <a:path w="26135" h="19526" extrusionOk="0">
                    <a:moveTo>
                      <a:pt x="0" y="17145"/>
                    </a:moveTo>
                    <a:lnTo>
                      <a:pt x="0" y="0"/>
                    </a:lnTo>
                    <a:lnTo>
                      <a:pt x="26135" y="2858"/>
                    </a:lnTo>
                    <a:lnTo>
                      <a:pt x="17677"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1486;p27">
                <a:extLst>
                  <a:ext uri="{FF2B5EF4-FFF2-40B4-BE49-F238E27FC236}">
                    <a16:creationId xmlns:a16="http://schemas.microsoft.com/office/drawing/2014/main" id="{97C2327A-6E25-4CFF-B216-D01B5409330E}"/>
                  </a:ext>
                </a:extLst>
              </p:cNvPr>
              <p:cNvSpPr/>
              <p:nvPr/>
            </p:nvSpPr>
            <p:spPr>
              <a:xfrm>
                <a:off x="5916473" y="4725638"/>
                <a:ext cx="29936" cy="30289"/>
              </a:xfrm>
              <a:custGeom>
                <a:avLst/>
                <a:gdLst/>
                <a:ahLst/>
                <a:cxnLst/>
                <a:rect l="l" t="t" r="r" b="b"/>
                <a:pathLst>
                  <a:path w="29936" h="30289" extrusionOk="0">
                    <a:moveTo>
                      <a:pt x="0" y="17812"/>
                    </a:moveTo>
                    <a:lnTo>
                      <a:pt x="0" y="0"/>
                    </a:lnTo>
                    <a:lnTo>
                      <a:pt x="29937" y="0"/>
                    </a:lnTo>
                    <a:lnTo>
                      <a:pt x="22619" y="16002"/>
                    </a:lnTo>
                    <a:lnTo>
                      <a:pt x="9694"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1487;p27">
                <a:extLst>
                  <a:ext uri="{FF2B5EF4-FFF2-40B4-BE49-F238E27FC236}">
                    <a16:creationId xmlns:a16="http://schemas.microsoft.com/office/drawing/2014/main" id="{D5D3CE43-173F-4A78-B726-710B556D380C}"/>
                  </a:ext>
                </a:extLst>
              </p:cNvPr>
              <p:cNvSpPr/>
              <p:nvPr/>
            </p:nvSpPr>
            <p:spPr>
              <a:xfrm>
                <a:off x="5915428" y="4651533"/>
                <a:ext cx="294626" cy="184784"/>
              </a:xfrm>
              <a:custGeom>
                <a:avLst/>
                <a:gdLst/>
                <a:ahLst/>
                <a:cxnLst/>
                <a:rect l="l" t="t" r="r" b="b"/>
                <a:pathLst>
                  <a:path w="294626" h="184784" extrusionOk="0">
                    <a:moveTo>
                      <a:pt x="149590" y="29242"/>
                    </a:moveTo>
                    <a:cubicBezTo>
                      <a:pt x="145702" y="29232"/>
                      <a:pt x="141825" y="29546"/>
                      <a:pt x="137995" y="30194"/>
                    </a:cubicBezTo>
                    <a:cubicBezTo>
                      <a:pt x="132863" y="30956"/>
                      <a:pt x="126971" y="32004"/>
                      <a:pt x="120508" y="33338"/>
                    </a:cubicBezTo>
                    <a:cubicBezTo>
                      <a:pt x="114045" y="34671"/>
                      <a:pt x="107393" y="36481"/>
                      <a:pt x="100455" y="38576"/>
                    </a:cubicBezTo>
                    <a:cubicBezTo>
                      <a:pt x="93660" y="40595"/>
                      <a:pt x="87017" y="43110"/>
                      <a:pt x="80592" y="46101"/>
                    </a:cubicBezTo>
                    <a:lnTo>
                      <a:pt x="131437" y="75533"/>
                    </a:lnTo>
                    <a:lnTo>
                      <a:pt x="140466" y="72295"/>
                    </a:lnTo>
                    <a:cubicBezTo>
                      <a:pt x="153486" y="68008"/>
                      <a:pt x="165651" y="64294"/>
                      <a:pt x="177056" y="61341"/>
                    </a:cubicBezTo>
                    <a:cubicBezTo>
                      <a:pt x="187804" y="58417"/>
                      <a:pt x="198819" y="56597"/>
                      <a:pt x="209939" y="55912"/>
                    </a:cubicBezTo>
                    <a:cubicBezTo>
                      <a:pt x="220089" y="55216"/>
                      <a:pt x="230286" y="55893"/>
                      <a:pt x="240256" y="57912"/>
                    </a:cubicBezTo>
                    <a:cubicBezTo>
                      <a:pt x="250311" y="60122"/>
                      <a:pt x="259938" y="63951"/>
                      <a:pt x="268767" y="69247"/>
                    </a:cubicBezTo>
                    <a:cubicBezTo>
                      <a:pt x="277568" y="73609"/>
                      <a:pt x="285095" y="80162"/>
                      <a:pt x="290626" y="88297"/>
                    </a:cubicBezTo>
                    <a:cubicBezTo>
                      <a:pt x="294399" y="94202"/>
                      <a:pt x="295568" y="101403"/>
                      <a:pt x="293857" y="108204"/>
                    </a:cubicBezTo>
                    <a:cubicBezTo>
                      <a:pt x="291719" y="115691"/>
                      <a:pt x="287613" y="122472"/>
                      <a:pt x="281977" y="127825"/>
                    </a:cubicBezTo>
                    <a:cubicBezTo>
                      <a:pt x="275002" y="134855"/>
                      <a:pt x="267218" y="141027"/>
                      <a:pt x="258788" y="146209"/>
                    </a:cubicBezTo>
                    <a:lnTo>
                      <a:pt x="291101" y="165259"/>
                    </a:lnTo>
                    <a:lnTo>
                      <a:pt x="273519" y="175450"/>
                    </a:lnTo>
                    <a:lnTo>
                      <a:pt x="240921" y="156400"/>
                    </a:lnTo>
                    <a:cubicBezTo>
                      <a:pt x="225392" y="164068"/>
                      <a:pt x="209159" y="170231"/>
                      <a:pt x="192452" y="174784"/>
                    </a:cubicBezTo>
                    <a:cubicBezTo>
                      <a:pt x="174927" y="179622"/>
                      <a:pt x="157031" y="182966"/>
                      <a:pt x="138945" y="184785"/>
                    </a:cubicBezTo>
                    <a:lnTo>
                      <a:pt x="121934" y="154210"/>
                    </a:lnTo>
                    <a:cubicBezTo>
                      <a:pt x="126704" y="154086"/>
                      <a:pt x="131466" y="153705"/>
                      <a:pt x="136189" y="153067"/>
                    </a:cubicBezTo>
                    <a:cubicBezTo>
                      <a:pt x="143346" y="152248"/>
                      <a:pt x="150454" y="151038"/>
                      <a:pt x="157478" y="149447"/>
                    </a:cubicBezTo>
                    <a:cubicBezTo>
                      <a:pt x="165271" y="147733"/>
                      <a:pt x="173539" y="145637"/>
                      <a:pt x="182283" y="143065"/>
                    </a:cubicBezTo>
                    <a:cubicBezTo>
                      <a:pt x="190779" y="140513"/>
                      <a:pt x="199066" y="137331"/>
                      <a:pt x="207087" y="133540"/>
                    </a:cubicBezTo>
                    <a:lnTo>
                      <a:pt x="156812" y="104584"/>
                    </a:lnTo>
                    <a:lnTo>
                      <a:pt x="150160" y="106871"/>
                    </a:lnTo>
                    <a:lnTo>
                      <a:pt x="143222" y="108966"/>
                    </a:lnTo>
                    <a:cubicBezTo>
                      <a:pt x="130582" y="113157"/>
                      <a:pt x="118892" y="116491"/>
                      <a:pt x="108343" y="118491"/>
                    </a:cubicBezTo>
                    <a:cubicBezTo>
                      <a:pt x="98545" y="120767"/>
                      <a:pt x="88556" y="122101"/>
                      <a:pt x="78501" y="122491"/>
                    </a:cubicBezTo>
                    <a:cubicBezTo>
                      <a:pt x="69710" y="122949"/>
                      <a:pt x="60891" y="122282"/>
                      <a:pt x="52271" y="120491"/>
                    </a:cubicBezTo>
                    <a:cubicBezTo>
                      <a:pt x="43736" y="118548"/>
                      <a:pt x="35535" y="115338"/>
                      <a:pt x="27941" y="110966"/>
                    </a:cubicBezTo>
                    <a:cubicBezTo>
                      <a:pt x="19597" y="106585"/>
                      <a:pt x="12355" y="100365"/>
                      <a:pt x="6748" y="92773"/>
                    </a:cubicBezTo>
                    <a:cubicBezTo>
                      <a:pt x="2671" y="87078"/>
                      <a:pt x="656" y="80153"/>
                      <a:pt x="1045" y="73152"/>
                    </a:cubicBezTo>
                    <a:cubicBezTo>
                      <a:pt x="1825" y="65865"/>
                      <a:pt x="4733" y="58979"/>
                      <a:pt x="9409" y="53340"/>
                    </a:cubicBezTo>
                    <a:cubicBezTo>
                      <a:pt x="15244" y="45977"/>
                      <a:pt x="22163" y="39557"/>
                      <a:pt x="29937" y="34290"/>
                    </a:cubicBezTo>
                    <a:lnTo>
                      <a:pt x="0" y="16954"/>
                    </a:lnTo>
                    <a:lnTo>
                      <a:pt x="17677" y="6763"/>
                    </a:lnTo>
                    <a:lnTo>
                      <a:pt x="47329" y="23908"/>
                    </a:lnTo>
                    <a:cubicBezTo>
                      <a:pt x="61261" y="17031"/>
                      <a:pt x="75878" y="11668"/>
                      <a:pt x="90951" y="7906"/>
                    </a:cubicBezTo>
                    <a:cubicBezTo>
                      <a:pt x="105283" y="4220"/>
                      <a:pt x="119862" y="1581"/>
                      <a:pt x="134574" y="0"/>
                    </a:cubicBezTo>
                    <a:close/>
                    <a:moveTo>
                      <a:pt x="63295" y="82391"/>
                    </a:moveTo>
                    <a:cubicBezTo>
                      <a:pt x="69976" y="86230"/>
                      <a:pt x="77684" y="87897"/>
                      <a:pt x="85344" y="87154"/>
                    </a:cubicBezTo>
                    <a:cubicBezTo>
                      <a:pt x="95637" y="85973"/>
                      <a:pt x="105768" y="83677"/>
                      <a:pt x="115566" y="80296"/>
                    </a:cubicBezTo>
                    <a:lnTo>
                      <a:pt x="68047" y="52769"/>
                    </a:lnTo>
                    <a:cubicBezTo>
                      <a:pt x="50560" y="64484"/>
                      <a:pt x="48944" y="74390"/>
                      <a:pt x="63295" y="82391"/>
                    </a:cubicBezTo>
                    <a:close/>
                    <a:moveTo>
                      <a:pt x="230087" y="96298"/>
                    </a:moveTo>
                    <a:cubicBezTo>
                      <a:pt x="222826" y="92364"/>
                      <a:pt x="214501" y="90859"/>
                      <a:pt x="206327" y="92012"/>
                    </a:cubicBezTo>
                    <a:cubicBezTo>
                      <a:pt x="195084" y="93516"/>
                      <a:pt x="183993" y="95974"/>
                      <a:pt x="173159" y="99346"/>
                    </a:cubicBezTo>
                    <a:lnTo>
                      <a:pt x="220678" y="126682"/>
                    </a:lnTo>
                    <a:cubicBezTo>
                      <a:pt x="240541" y="114681"/>
                      <a:pt x="243772" y="104489"/>
                      <a:pt x="230087" y="96583"/>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 name="Google Shape;1488;p27">
              <a:extLst>
                <a:ext uri="{FF2B5EF4-FFF2-40B4-BE49-F238E27FC236}">
                  <a16:creationId xmlns:a16="http://schemas.microsoft.com/office/drawing/2014/main" id="{A0BB8D0B-BF7C-4D48-8B02-26112D5E5693}"/>
                </a:ext>
              </a:extLst>
            </p:cNvPr>
            <p:cNvGrpSpPr/>
            <p:nvPr/>
          </p:nvGrpSpPr>
          <p:grpSpPr>
            <a:xfrm>
              <a:off x="5276337" y="4045593"/>
              <a:ext cx="707700" cy="497335"/>
              <a:chOff x="4015336" y="5072157"/>
              <a:chExt cx="883852" cy="621125"/>
            </a:xfrm>
          </p:grpSpPr>
          <p:sp>
            <p:nvSpPr>
              <p:cNvPr id="224" name="Google Shape;1489;p27">
                <a:extLst>
                  <a:ext uri="{FF2B5EF4-FFF2-40B4-BE49-F238E27FC236}">
                    <a16:creationId xmlns:a16="http://schemas.microsoft.com/office/drawing/2014/main" id="{B82C5708-F9DC-49F7-9A1D-7710F2A9D6AE}"/>
                  </a:ext>
                </a:extLst>
              </p:cNvPr>
              <p:cNvSpPr/>
              <p:nvPr/>
            </p:nvSpPr>
            <p:spPr>
              <a:xfrm>
                <a:off x="4015336" y="518179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1490;p27">
                <a:extLst>
                  <a:ext uri="{FF2B5EF4-FFF2-40B4-BE49-F238E27FC236}">
                    <a16:creationId xmlns:a16="http://schemas.microsoft.com/office/drawing/2014/main" id="{32E7E65E-91C9-4E3D-A4FC-B80441F4ABBE}"/>
                  </a:ext>
                </a:extLst>
              </p:cNvPr>
              <p:cNvSpPr/>
              <p:nvPr/>
            </p:nvSpPr>
            <p:spPr>
              <a:xfrm>
                <a:off x="4015526" y="5324856"/>
                <a:ext cx="87244" cy="116490"/>
              </a:xfrm>
              <a:custGeom>
                <a:avLst/>
                <a:gdLst/>
                <a:ahLst/>
                <a:cxnLst/>
                <a:rect l="l" t="t" r="r" b="b"/>
                <a:pathLst>
                  <a:path w="87244" h="116490" extrusionOk="0">
                    <a:moveTo>
                      <a:pt x="0" y="116491"/>
                    </a:moveTo>
                    <a:lnTo>
                      <a:pt x="0" y="0"/>
                    </a:lnTo>
                    <a:lnTo>
                      <a:pt x="87245"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1491;p27">
                <a:extLst>
                  <a:ext uri="{FF2B5EF4-FFF2-40B4-BE49-F238E27FC236}">
                    <a16:creationId xmlns:a16="http://schemas.microsoft.com/office/drawing/2014/main" id="{0E7DB546-8777-4E8C-8284-43D51FBD63C9}"/>
                  </a:ext>
                </a:extLst>
              </p:cNvPr>
              <p:cNvSpPr/>
              <p:nvPr/>
            </p:nvSpPr>
            <p:spPr>
              <a:xfrm>
                <a:off x="4832661" y="5327903"/>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1492;p27">
                <a:extLst>
                  <a:ext uri="{FF2B5EF4-FFF2-40B4-BE49-F238E27FC236}">
                    <a16:creationId xmlns:a16="http://schemas.microsoft.com/office/drawing/2014/main" id="{F63B31AC-0DA8-4EBB-B7BE-1E0715195F85}"/>
                  </a:ext>
                </a:extLst>
              </p:cNvPr>
              <p:cNvSpPr/>
              <p:nvPr/>
            </p:nvSpPr>
            <p:spPr>
              <a:xfrm>
                <a:off x="4015336" y="5072157"/>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1493;p27">
                <a:extLst>
                  <a:ext uri="{FF2B5EF4-FFF2-40B4-BE49-F238E27FC236}">
                    <a16:creationId xmlns:a16="http://schemas.microsoft.com/office/drawing/2014/main" id="{6445F7C7-B693-4C44-B071-5ACE92BA799B}"/>
                  </a:ext>
                </a:extLst>
              </p:cNvPr>
              <p:cNvSpPr/>
              <p:nvPr/>
            </p:nvSpPr>
            <p:spPr>
              <a:xfrm>
                <a:off x="4141033" y="5141785"/>
                <a:ext cx="632610" cy="366093"/>
              </a:xfrm>
              <a:custGeom>
                <a:avLst/>
                <a:gdLst/>
                <a:ahLst/>
                <a:cxnLst/>
                <a:rect l="l" t="t" r="r" b="b"/>
                <a:pathLst>
                  <a:path w="632610" h="366093" extrusionOk="0">
                    <a:moveTo>
                      <a:pt x="632040" y="194024"/>
                    </a:moveTo>
                    <a:cubicBezTo>
                      <a:pt x="627573" y="237173"/>
                      <a:pt x="596971" y="279749"/>
                      <a:pt x="539948" y="312515"/>
                    </a:cubicBezTo>
                    <a:cubicBezTo>
                      <a:pt x="416399" y="383953"/>
                      <a:pt x="216059" y="383953"/>
                      <a:pt x="92510" y="312515"/>
                    </a:cubicBezTo>
                    <a:cubicBezTo>
                      <a:pt x="35487" y="279559"/>
                      <a:pt x="4980" y="237173"/>
                      <a:pt x="608" y="194024"/>
                    </a:cubicBezTo>
                    <a:cubicBezTo>
                      <a:pt x="-4809" y="143637"/>
                      <a:pt x="25983" y="92107"/>
                      <a:pt x="92510" y="53721"/>
                    </a:cubicBezTo>
                    <a:cubicBezTo>
                      <a:pt x="216059" y="-17907"/>
                      <a:pt x="416399" y="-17907"/>
                      <a:pt x="539948" y="53721"/>
                    </a:cubicBezTo>
                    <a:cubicBezTo>
                      <a:pt x="606569" y="92107"/>
                      <a:pt x="637267" y="143637"/>
                      <a:pt x="632040"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1494;p27">
                <a:extLst>
                  <a:ext uri="{FF2B5EF4-FFF2-40B4-BE49-F238E27FC236}">
                    <a16:creationId xmlns:a16="http://schemas.microsoft.com/office/drawing/2014/main" id="{F96A6D48-280C-4879-ACAE-02259A91C0C3}"/>
                  </a:ext>
                </a:extLst>
              </p:cNvPr>
              <p:cNvSpPr/>
              <p:nvPr/>
            </p:nvSpPr>
            <p:spPr>
              <a:xfrm>
                <a:off x="4141641" y="5163692"/>
                <a:ext cx="631431" cy="344185"/>
              </a:xfrm>
              <a:custGeom>
                <a:avLst/>
                <a:gdLst/>
                <a:ahLst/>
                <a:cxnLst/>
                <a:rect l="l" t="t" r="r" b="b"/>
                <a:pathLst>
                  <a:path w="631431" h="344185" extrusionOk="0">
                    <a:moveTo>
                      <a:pt x="631432" y="172117"/>
                    </a:moveTo>
                    <a:cubicBezTo>
                      <a:pt x="626965" y="215265"/>
                      <a:pt x="596363" y="257842"/>
                      <a:pt x="539340" y="290608"/>
                    </a:cubicBezTo>
                    <a:cubicBezTo>
                      <a:pt x="415791" y="362045"/>
                      <a:pt x="215451" y="362045"/>
                      <a:pt x="91902" y="290608"/>
                    </a:cubicBezTo>
                    <a:cubicBezTo>
                      <a:pt x="34879" y="257651"/>
                      <a:pt x="4372" y="215265"/>
                      <a:pt x="0" y="172117"/>
                    </a:cubicBezTo>
                    <a:cubicBezTo>
                      <a:pt x="4372" y="129064"/>
                      <a:pt x="34974" y="86392"/>
                      <a:pt x="91902" y="53721"/>
                    </a:cubicBezTo>
                    <a:cubicBezTo>
                      <a:pt x="215451" y="-17907"/>
                      <a:pt x="415791" y="-17907"/>
                      <a:pt x="539340" y="53721"/>
                    </a:cubicBezTo>
                    <a:cubicBezTo>
                      <a:pt x="596363" y="86678"/>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1495;p27">
                <a:extLst>
                  <a:ext uri="{FF2B5EF4-FFF2-40B4-BE49-F238E27FC236}">
                    <a16:creationId xmlns:a16="http://schemas.microsoft.com/office/drawing/2014/main" id="{0E4FF966-CBB8-422F-A4B9-ABAB27AB095C}"/>
                  </a:ext>
                </a:extLst>
              </p:cNvPr>
              <p:cNvSpPr/>
              <p:nvPr/>
            </p:nvSpPr>
            <p:spPr>
              <a:xfrm>
                <a:off x="4303110" y="5245703"/>
                <a:ext cx="294907" cy="185737"/>
              </a:xfrm>
              <a:custGeom>
                <a:avLst/>
                <a:gdLst/>
                <a:ahLst/>
                <a:cxnLst/>
                <a:rect l="l" t="t" r="r" b="b"/>
                <a:pathLst>
                  <a:path w="294907" h="185737" extrusionOk="0">
                    <a:moveTo>
                      <a:pt x="149495" y="30194"/>
                    </a:moveTo>
                    <a:cubicBezTo>
                      <a:pt x="145610" y="30184"/>
                      <a:pt x="141732" y="30509"/>
                      <a:pt x="137900" y="31147"/>
                    </a:cubicBezTo>
                    <a:cubicBezTo>
                      <a:pt x="132768" y="31909"/>
                      <a:pt x="126876" y="32956"/>
                      <a:pt x="120413" y="34290"/>
                    </a:cubicBezTo>
                    <a:cubicBezTo>
                      <a:pt x="113950" y="35623"/>
                      <a:pt x="107298" y="37433"/>
                      <a:pt x="100360" y="39529"/>
                    </a:cubicBezTo>
                    <a:cubicBezTo>
                      <a:pt x="93565" y="41548"/>
                      <a:pt x="86926" y="44062"/>
                      <a:pt x="80497" y="47054"/>
                    </a:cubicBezTo>
                    <a:lnTo>
                      <a:pt x="131342" y="76486"/>
                    </a:lnTo>
                    <a:lnTo>
                      <a:pt x="140846" y="73247"/>
                    </a:lnTo>
                    <a:cubicBezTo>
                      <a:pt x="153771" y="68961"/>
                      <a:pt x="165936" y="65246"/>
                      <a:pt x="177341" y="62293"/>
                    </a:cubicBezTo>
                    <a:cubicBezTo>
                      <a:pt x="188089" y="59369"/>
                      <a:pt x="199107" y="57550"/>
                      <a:pt x="210224" y="56864"/>
                    </a:cubicBezTo>
                    <a:cubicBezTo>
                      <a:pt x="220373" y="56169"/>
                      <a:pt x="230569" y="56845"/>
                      <a:pt x="240541" y="58864"/>
                    </a:cubicBezTo>
                    <a:cubicBezTo>
                      <a:pt x="250594" y="61074"/>
                      <a:pt x="260223" y="64894"/>
                      <a:pt x="269052" y="70199"/>
                    </a:cubicBezTo>
                    <a:cubicBezTo>
                      <a:pt x="277853" y="74600"/>
                      <a:pt x="285403" y="81153"/>
                      <a:pt x="291006" y="89249"/>
                    </a:cubicBezTo>
                    <a:cubicBezTo>
                      <a:pt x="294700" y="95183"/>
                      <a:pt x="295831" y="102365"/>
                      <a:pt x="294142" y="109156"/>
                    </a:cubicBezTo>
                    <a:cubicBezTo>
                      <a:pt x="292005" y="116643"/>
                      <a:pt x="287902" y="123425"/>
                      <a:pt x="282263" y="128778"/>
                    </a:cubicBezTo>
                    <a:cubicBezTo>
                      <a:pt x="275290" y="135807"/>
                      <a:pt x="267506" y="141979"/>
                      <a:pt x="259073" y="147161"/>
                    </a:cubicBezTo>
                    <a:lnTo>
                      <a:pt x="291386" y="166211"/>
                    </a:lnTo>
                    <a:lnTo>
                      <a:pt x="273804" y="176403"/>
                    </a:lnTo>
                    <a:lnTo>
                      <a:pt x="241206" y="157353"/>
                    </a:lnTo>
                    <a:cubicBezTo>
                      <a:pt x="225675" y="165020"/>
                      <a:pt x="209444" y="171183"/>
                      <a:pt x="192737" y="175736"/>
                    </a:cubicBezTo>
                    <a:cubicBezTo>
                      <a:pt x="175214" y="180575"/>
                      <a:pt x="157315" y="183918"/>
                      <a:pt x="139230" y="185738"/>
                    </a:cubicBezTo>
                    <a:lnTo>
                      <a:pt x="122219" y="154972"/>
                    </a:lnTo>
                    <a:cubicBezTo>
                      <a:pt x="126988" y="154848"/>
                      <a:pt x="131746" y="154467"/>
                      <a:pt x="136474" y="153829"/>
                    </a:cubicBezTo>
                    <a:cubicBezTo>
                      <a:pt x="143631" y="153010"/>
                      <a:pt x="150737" y="151800"/>
                      <a:pt x="157763" y="150209"/>
                    </a:cubicBezTo>
                    <a:cubicBezTo>
                      <a:pt x="165556" y="148495"/>
                      <a:pt x="173824" y="146399"/>
                      <a:pt x="182568" y="143827"/>
                    </a:cubicBezTo>
                    <a:cubicBezTo>
                      <a:pt x="191061" y="141275"/>
                      <a:pt x="199352" y="138093"/>
                      <a:pt x="207373" y="134302"/>
                    </a:cubicBezTo>
                    <a:lnTo>
                      <a:pt x="156908" y="105061"/>
                    </a:lnTo>
                    <a:lnTo>
                      <a:pt x="150255" y="107347"/>
                    </a:lnTo>
                    <a:lnTo>
                      <a:pt x="143317" y="109442"/>
                    </a:lnTo>
                    <a:cubicBezTo>
                      <a:pt x="130677" y="113633"/>
                      <a:pt x="118987" y="116967"/>
                      <a:pt x="108438" y="118967"/>
                    </a:cubicBezTo>
                    <a:cubicBezTo>
                      <a:pt x="98639" y="121244"/>
                      <a:pt x="88648" y="122577"/>
                      <a:pt x="78596" y="122968"/>
                    </a:cubicBezTo>
                    <a:cubicBezTo>
                      <a:pt x="69751" y="123282"/>
                      <a:pt x="60903" y="122453"/>
                      <a:pt x="52271" y="120491"/>
                    </a:cubicBezTo>
                    <a:cubicBezTo>
                      <a:pt x="43734" y="118548"/>
                      <a:pt x="35533" y="115338"/>
                      <a:pt x="27941" y="110966"/>
                    </a:cubicBezTo>
                    <a:cubicBezTo>
                      <a:pt x="19598" y="106585"/>
                      <a:pt x="12352" y="100365"/>
                      <a:pt x="6748" y="92773"/>
                    </a:cubicBezTo>
                    <a:cubicBezTo>
                      <a:pt x="2672" y="87078"/>
                      <a:pt x="660" y="80153"/>
                      <a:pt x="1045" y="73152"/>
                    </a:cubicBezTo>
                    <a:cubicBezTo>
                      <a:pt x="1828" y="65865"/>
                      <a:pt x="4737" y="58979"/>
                      <a:pt x="9409" y="53340"/>
                    </a:cubicBezTo>
                    <a:cubicBezTo>
                      <a:pt x="15242" y="45977"/>
                      <a:pt x="22166" y="39557"/>
                      <a:pt x="29937" y="34290"/>
                    </a:cubicBezTo>
                    <a:lnTo>
                      <a:pt x="0" y="16954"/>
                    </a:lnTo>
                    <a:lnTo>
                      <a:pt x="17677" y="6763"/>
                    </a:lnTo>
                    <a:lnTo>
                      <a:pt x="47329" y="23908"/>
                    </a:lnTo>
                    <a:cubicBezTo>
                      <a:pt x="61259" y="17031"/>
                      <a:pt x="75883" y="11668"/>
                      <a:pt x="90951" y="7906"/>
                    </a:cubicBezTo>
                    <a:cubicBezTo>
                      <a:pt x="105285" y="4229"/>
                      <a:pt x="119863" y="1591"/>
                      <a:pt x="134574" y="0"/>
                    </a:cubicBezTo>
                    <a:close/>
                    <a:moveTo>
                      <a:pt x="63200" y="83629"/>
                    </a:moveTo>
                    <a:cubicBezTo>
                      <a:pt x="69880" y="87468"/>
                      <a:pt x="77584" y="89135"/>
                      <a:pt x="85249" y="88392"/>
                    </a:cubicBezTo>
                    <a:cubicBezTo>
                      <a:pt x="95542" y="87211"/>
                      <a:pt x="105675" y="84915"/>
                      <a:pt x="115471" y="81534"/>
                    </a:cubicBezTo>
                    <a:lnTo>
                      <a:pt x="67952" y="54007"/>
                    </a:lnTo>
                    <a:cubicBezTo>
                      <a:pt x="50465" y="65437"/>
                      <a:pt x="48945" y="75343"/>
                      <a:pt x="63200" y="83629"/>
                    </a:cubicBezTo>
                    <a:close/>
                    <a:moveTo>
                      <a:pt x="229992" y="97822"/>
                    </a:moveTo>
                    <a:cubicBezTo>
                      <a:pt x="222731" y="93888"/>
                      <a:pt x="214405" y="92383"/>
                      <a:pt x="206232" y="93535"/>
                    </a:cubicBezTo>
                    <a:cubicBezTo>
                      <a:pt x="194990" y="95040"/>
                      <a:pt x="183894" y="97498"/>
                      <a:pt x="173064" y="100870"/>
                    </a:cubicBezTo>
                    <a:lnTo>
                      <a:pt x="220583" y="128206"/>
                    </a:lnTo>
                    <a:cubicBezTo>
                      <a:pt x="240446" y="115633"/>
                      <a:pt x="243677" y="105442"/>
                      <a:pt x="229992" y="9782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1496;p27">
                <a:extLst>
                  <a:ext uri="{FF2B5EF4-FFF2-40B4-BE49-F238E27FC236}">
                    <a16:creationId xmlns:a16="http://schemas.microsoft.com/office/drawing/2014/main" id="{BA953D60-C80D-4344-8B2D-A756AC3C603B}"/>
                  </a:ext>
                </a:extLst>
              </p:cNvPr>
              <p:cNvSpPr/>
              <p:nvPr/>
            </p:nvSpPr>
            <p:spPr>
              <a:xfrm>
                <a:off x="4425329" y="5383530"/>
                <a:ext cx="19007" cy="25431"/>
              </a:xfrm>
              <a:custGeom>
                <a:avLst/>
                <a:gdLst/>
                <a:ahLst/>
                <a:cxnLst/>
                <a:rect l="l" t="t" r="r" b="b"/>
                <a:pathLst>
                  <a:path w="19007" h="25431" extrusionOk="0">
                    <a:moveTo>
                      <a:pt x="0" y="17145"/>
                    </a:moveTo>
                    <a:cubicBezTo>
                      <a:pt x="0" y="15907"/>
                      <a:pt x="0" y="0"/>
                      <a:pt x="0" y="0"/>
                    </a:cubicBezTo>
                    <a:lnTo>
                      <a:pt x="19008" y="12478"/>
                    </a:lnTo>
                    <a:lnTo>
                      <a:pt x="10549"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1497;p27">
                <a:extLst>
                  <a:ext uri="{FF2B5EF4-FFF2-40B4-BE49-F238E27FC236}">
                    <a16:creationId xmlns:a16="http://schemas.microsoft.com/office/drawing/2014/main" id="{67B90324-7034-4868-89AA-B66D211F88AC}"/>
                  </a:ext>
                </a:extLst>
              </p:cNvPr>
              <p:cNvSpPr/>
              <p:nvPr/>
            </p:nvSpPr>
            <p:spPr>
              <a:xfrm>
                <a:off x="4552490" y="5394578"/>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1498;p27">
                <a:extLst>
                  <a:ext uri="{FF2B5EF4-FFF2-40B4-BE49-F238E27FC236}">
                    <a16:creationId xmlns:a16="http://schemas.microsoft.com/office/drawing/2014/main" id="{B730B79B-D0B1-4214-BF84-6BCE3FF34576}"/>
                  </a:ext>
                </a:extLst>
              </p:cNvPr>
              <p:cNvSpPr/>
              <p:nvPr/>
            </p:nvSpPr>
            <p:spPr>
              <a:xfrm>
                <a:off x="4566555" y="5331333"/>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1499;p27">
                <a:extLst>
                  <a:ext uri="{FF2B5EF4-FFF2-40B4-BE49-F238E27FC236}">
                    <a16:creationId xmlns:a16="http://schemas.microsoft.com/office/drawing/2014/main" id="{D80CC877-B7D5-48E9-BC54-1BB2C658B0FC}"/>
                  </a:ext>
                </a:extLst>
              </p:cNvPr>
              <p:cNvSpPr/>
              <p:nvPr/>
            </p:nvSpPr>
            <p:spPr>
              <a:xfrm>
                <a:off x="4467716" y="5337714"/>
                <a:ext cx="47423" cy="33146"/>
              </a:xfrm>
              <a:custGeom>
                <a:avLst/>
                <a:gdLst/>
                <a:ahLst/>
                <a:cxnLst/>
                <a:rect l="l" t="t" r="r" b="b"/>
                <a:pathLst>
                  <a:path w="47423" h="33146" extrusionOk="0">
                    <a:moveTo>
                      <a:pt x="0" y="10096"/>
                    </a:moveTo>
                    <a:lnTo>
                      <a:pt x="10454" y="0"/>
                    </a:lnTo>
                    <a:lnTo>
                      <a:pt x="47424" y="25622"/>
                    </a:lnTo>
                    <a:lnTo>
                      <a:pt x="45143" y="33147"/>
                    </a:lnTo>
                    <a:cubicBezTo>
                      <a:pt x="45143" y="33147"/>
                      <a:pt x="17582" y="21526"/>
                      <a:pt x="16632" y="20764"/>
                    </a:cubicBezTo>
                    <a:cubicBezTo>
                      <a:pt x="15681" y="20002"/>
                      <a:pt x="0" y="10096"/>
                      <a:pt x="0" y="1009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1500;p27">
                <a:extLst>
                  <a:ext uri="{FF2B5EF4-FFF2-40B4-BE49-F238E27FC236}">
                    <a16:creationId xmlns:a16="http://schemas.microsoft.com/office/drawing/2014/main" id="{6F3F50A8-EA27-42EE-8B6D-B39D1A26C295}"/>
                  </a:ext>
                </a:extLst>
              </p:cNvPr>
              <p:cNvSpPr/>
              <p:nvPr/>
            </p:nvSpPr>
            <p:spPr>
              <a:xfrm>
                <a:off x="4371062" y="5282565"/>
                <a:ext cx="59018" cy="38957"/>
              </a:xfrm>
              <a:custGeom>
                <a:avLst/>
                <a:gdLst/>
                <a:ahLst/>
                <a:cxnLst/>
                <a:rect l="l" t="t" r="r" b="b"/>
                <a:pathLst>
                  <a:path w="59018" h="38957" extrusionOk="0">
                    <a:moveTo>
                      <a:pt x="0" y="11144"/>
                    </a:moveTo>
                    <a:lnTo>
                      <a:pt x="48945" y="38957"/>
                    </a:lnTo>
                    <a:lnTo>
                      <a:pt x="59019" y="31623"/>
                    </a:lnTo>
                    <a:cubicBezTo>
                      <a:pt x="59019" y="31623"/>
                      <a:pt x="52841" y="24574"/>
                      <a:pt x="52366" y="23908"/>
                    </a:cubicBezTo>
                    <a:cubicBezTo>
                      <a:pt x="47978" y="18898"/>
                      <a:pt x="42850" y="14592"/>
                      <a:pt x="37160" y="11144"/>
                    </a:cubicBezTo>
                    <a:cubicBezTo>
                      <a:pt x="33453"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1501;p27">
                <a:extLst>
                  <a:ext uri="{FF2B5EF4-FFF2-40B4-BE49-F238E27FC236}">
                    <a16:creationId xmlns:a16="http://schemas.microsoft.com/office/drawing/2014/main" id="{CBD78F82-A03F-4AA5-8A48-19B9FC733A9D}"/>
                  </a:ext>
                </a:extLst>
              </p:cNvPr>
              <p:cNvSpPr/>
              <p:nvPr/>
            </p:nvSpPr>
            <p:spPr>
              <a:xfrm>
                <a:off x="4425329" y="5251418"/>
                <a:ext cx="27275" cy="24479"/>
              </a:xfrm>
              <a:custGeom>
                <a:avLst/>
                <a:gdLst/>
                <a:ahLst/>
                <a:cxnLst/>
                <a:rect l="l" t="t" r="r" b="b"/>
                <a:pathLst>
                  <a:path w="27275" h="24479" extrusionOk="0">
                    <a:moveTo>
                      <a:pt x="27276" y="24479"/>
                    </a:moveTo>
                    <a:lnTo>
                      <a:pt x="27276" y="7334"/>
                    </a:lnTo>
                    <a:lnTo>
                      <a:pt x="4847" y="0"/>
                    </a:lnTo>
                    <a:lnTo>
                      <a:pt x="0" y="13526"/>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1502;p27">
                <a:extLst>
                  <a:ext uri="{FF2B5EF4-FFF2-40B4-BE49-F238E27FC236}">
                    <a16:creationId xmlns:a16="http://schemas.microsoft.com/office/drawing/2014/main" id="{D01A3460-EDE8-497E-960C-73BD0BD71E39}"/>
                  </a:ext>
                </a:extLst>
              </p:cNvPr>
              <p:cNvSpPr/>
              <p:nvPr/>
            </p:nvSpPr>
            <p:spPr>
              <a:xfrm>
                <a:off x="4303110" y="5246369"/>
                <a:ext cx="26135" cy="19431"/>
              </a:xfrm>
              <a:custGeom>
                <a:avLst/>
                <a:gdLst/>
                <a:ahLst/>
                <a:cxnLst/>
                <a:rect l="l" t="t" r="r" b="b"/>
                <a:pathLst>
                  <a:path w="26135" h="19431" extrusionOk="0">
                    <a:moveTo>
                      <a:pt x="0" y="17145"/>
                    </a:moveTo>
                    <a:lnTo>
                      <a:pt x="0" y="0"/>
                    </a:lnTo>
                    <a:lnTo>
                      <a:pt x="26135"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1503;p27">
                <a:extLst>
                  <a:ext uri="{FF2B5EF4-FFF2-40B4-BE49-F238E27FC236}">
                    <a16:creationId xmlns:a16="http://schemas.microsoft.com/office/drawing/2014/main" id="{6F0397DE-F9F0-4AC1-A9E6-C6C1E3201D45}"/>
                  </a:ext>
                </a:extLst>
              </p:cNvPr>
              <p:cNvSpPr/>
              <p:nvPr/>
            </p:nvSpPr>
            <p:spPr>
              <a:xfrm>
                <a:off x="4304536" y="5303900"/>
                <a:ext cx="29461" cy="30099"/>
              </a:xfrm>
              <a:custGeom>
                <a:avLst/>
                <a:gdLst/>
                <a:ahLst/>
                <a:cxnLst/>
                <a:rect l="l" t="t" r="r" b="b"/>
                <a:pathLst>
                  <a:path w="29461" h="30099" extrusionOk="0">
                    <a:moveTo>
                      <a:pt x="0" y="17907"/>
                    </a:moveTo>
                    <a:lnTo>
                      <a:pt x="0" y="0"/>
                    </a:lnTo>
                    <a:lnTo>
                      <a:pt x="29462" y="0"/>
                    </a:lnTo>
                    <a:lnTo>
                      <a:pt x="22144" y="16002"/>
                    </a:lnTo>
                    <a:lnTo>
                      <a:pt x="9504" y="3009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1504;p27">
                <a:extLst>
                  <a:ext uri="{FF2B5EF4-FFF2-40B4-BE49-F238E27FC236}">
                    <a16:creationId xmlns:a16="http://schemas.microsoft.com/office/drawing/2014/main" id="{38E512EF-C2ED-4744-A8BE-7E831C34E016}"/>
                  </a:ext>
                </a:extLst>
              </p:cNvPr>
              <p:cNvSpPr/>
              <p:nvPr/>
            </p:nvSpPr>
            <p:spPr>
              <a:xfrm>
                <a:off x="4303110" y="5229225"/>
                <a:ext cx="294907" cy="185356"/>
              </a:xfrm>
              <a:custGeom>
                <a:avLst/>
                <a:gdLst/>
                <a:ahLst/>
                <a:cxnLst/>
                <a:rect l="l" t="t" r="r" b="b"/>
                <a:pathLst>
                  <a:path w="294907" h="185356" extrusionOk="0">
                    <a:moveTo>
                      <a:pt x="149495" y="29528"/>
                    </a:moveTo>
                    <a:cubicBezTo>
                      <a:pt x="145610" y="29518"/>
                      <a:pt x="141732" y="29842"/>
                      <a:pt x="137900" y="30480"/>
                    </a:cubicBezTo>
                    <a:cubicBezTo>
                      <a:pt x="132768" y="31242"/>
                      <a:pt x="126876" y="32290"/>
                      <a:pt x="120413" y="33623"/>
                    </a:cubicBezTo>
                    <a:cubicBezTo>
                      <a:pt x="113950" y="34957"/>
                      <a:pt x="107298" y="36671"/>
                      <a:pt x="100360" y="38767"/>
                    </a:cubicBezTo>
                    <a:cubicBezTo>
                      <a:pt x="93563" y="40815"/>
                      <a:pt x="86924" y="43367"/>
                      <a:pt x="80497" y="46387"/>
                    </a:cubicBezTo>
                    <a:lnTo>
                      <a:pt x="131342" y="76200"/>
                    </a:lnTo>
                    <a:lnTo>
                      <a:pt x="140846" y="73057"/>
                    </a:lnTo>
                    <a:cubicBezTo>
                      <a:pt x="153771" y="68675"/>
                      <a:pt x="165936" y="65056"/>
                      <a:pt x="177341" y="62008"/>
                    </a:cubicBezTo>
                    <a:cubicBezTo>
                      <a:pt x="188108" y="59169"/>
                      <a:pt x="199118" y="57350"/>
                      <a:pt x="210224" y="56579"/>
                    </a:cubicBezTo>
                    <a:cubicBezTo>
                      <a:pt x="220378" y="55969"/>
                      <a:pt x="230568" y="56674"/>
                      <a:pt x="240541" y="58674"/>
                    </a:cubicBezTo>
                    <a:cubicBezTo>
                      <a:pt x="250578" y="60884"/>
                      <a:pt x="260200" y="64684"/>
                      <a:pt x="269052" y="69913"/>
                    </a:cubicBezTo>
                    <a:cubicBezTo>
                      <a:pt x="277850" y="74314"/>
                      <a:pt x="285401" y="80867"/>
                      <a:pt x="291006" y="88963"/>
                    </a:cubicBezTo>
                    <a:cubicBezTo>
                      <a:pt x="294700" y="94898"/>
                      <a:pt x="295831" y="102080"/>
                      <a:pt x="294142" y="108871"/>
                    </a:cubicBezTo>
                    <a:cubicBezTo>
                      <a:pt x="291984" y="116348"/>
                      <a:pt x="287884" y="123120"/>
                      <a:pt x="282263" y="128492"/>
                    </a:cubicBezTo>
                    <a:cubicBezTo>
                      <a:pt x="275312" y="135522"/>
                      <a:pt x="267523" y="141665"/>
                      <a:pt x="259073" y="146780"/>
                    </a:cubicBezTo>
                    <a:lnTo>
                      <a:pt x="291386" y="165830"/>
                    </a:lnTo>
                    <a:lnTo>
                      <a:pt x="273804" y="176022"/>
                    </a:lnTo>
                    <a:lnTo>
                      <a:pt x="241206" y="156972"/>
                    </a:lnTo>
                    <a:cubicBezTo>
                      <a:pt x="225671" y="164611"/>
                      <a:pt x="209441" y="170736"/>
                      <a:pt x="192737" y="175260"/>
                    </a:cubicBezTo>
                    <a:cubicBezTo>
                      <a:pt x="175227" y="180175"/>
                      <a:pt x="157324" y="183556"/>
                      <a:pt x="139230" y="185356"/>
                    </a:cubicBezTo>
                    <a:lnTo>
                      <a:pt x="122219" y="154781"/>
                    </a:lnTo>
                    <a:cubicBezTo>
                      <a:pt x="126988" y="154657"/>
                      <a:pt x="131746" y="154276"/>
                      <a:pt x="136474" y="153638"/>
                    </a:cubicBezTo>
                    <a:cubicBezTo>
                      <a:pt x="142842" y="152876"/>
                      <a:pt x="149875" y="151733"/>
                      <a:pt x="157763" y="150019"/>
                    </a:cubicBezTo>
                    <a:cubicBezTo>
                      <a:pt x="165651" y="148304"/>
                      <a:pt x="173824" y="146113"/>
                      <a:pt x="182568" y="143637"/>
                    </a:cubicBezTo>
                    <a:cubicBezTo>
                      <a:pt x="191076" y="141122"/>
                      <a:pt x="199369" y="137941"/>
                      <a:pt x="207373" y="134112"/>
                    </a:cubicBezTo>
                    <a:lnTo>
                      <a:pt x="156908" y="104775"/>
                    </a:lnTo>
                    <a:lnTo>
                      <a:pt x="150255" y="107061"/>
                    </a:lnTo>
                    <a:lnTo>
                      <a:pt x="143317" y="109156"/>
                    </a:lnTo>
                    <a:cubicBezTo>
                      <a:pt x="130677" y="113347"/>
                      <a:pt x="118987" y="116586"/>
                      <a:pt x="108438" y="118681"/>
                    </a:cubicBezTo>
                    <a:cubicBezTo>
                      <a:pt x="98639" y="120958"/>
                      <a:pt x="88648" y="122291"/>
                      <a:pt x="78596" y="122682"/>
                    </a:cubicBezTo>
                    <a:cubicBezTo>
                      <a:pt x="69756" y="123025"/>
                      <a:pt x="60908" y="122225"/>
                      <a:pt x="52271" y="120301"/>
                    </a:cubicBezTo>
                    <a:cubicBezTo>
                      <a:pt x="43746" y="118310"/>
                      <a:pt x="35552" y="115110"/>
                      <a:pt x="27941" y="110776"/>
                    </a:cubicBezTo>
                    <a:cubicBezTo>
                      <a:pt x="19598" y="106394"/>
                      <a:pt x="12352" y="100174"/>
                      <a:pt x="6748" y="92583"/>
                    </a:cubicBezTo>
                    <a:cubicBezTo>
                      <a:pt x="2686" y="86878"/>
                      <a:pt x="675" y="79962"/>
                      <a:pt x="1045" y="72962"/>
                    </a:cubicBezTo>
                    <a:cubicBezTo>
                      <a:pt x="1811" y="65675"/>
                      <a:pt x="4722" y="58779"/>
                      <a:pt x="9409" y="53149"/>
                    </a:cubicBezTo>
                    <a:cubicBezTo>
                      <a:pt x="15242" y="45787"/>
                      <a:pt x="22166" y="39367"/>
                      <a:pt x="29937" y="34099"/>
                    </a:cubicBezTo>
                    <a:lnTo>
                      <a:pt x="0" y="16764"/>
                    </a:lnTo>
                    <a:lnTo>
                      <a:pt x="17677" y="6572"/>
                    </a:lnTo>
                    <a:lnTo>
                      <a:pt x="47329" y="23717"/>
                    </a:lnTo>
                    <a:cubicBezTo>
                      <a:pt x="61238" y="16764"/>
                      <a:pt x="75867" y="11373"/>
                      <a:pt x="90951" y="7620"/>
                    </a:cubicBezTo>
                    <a:cubicBezTo>
                      <a:pt x="105280" y="4134"/>
                      <a:pt x="119820" y="1591"/>
                      <a:pt x="134479" y="0"/>
                    </a:cubicBezTo>
                    <a:close/>
                    <a:moveTo>
                      <a:pt x="63200" y="82868"/>
                    </a:moveTo>
                    <a:cubicBezTo>
                      <a:pt x="69863" y="86744"/>
                      <a:pt x="77582" y="88420"/>
                      <a:pt x="85249" y="87630"/>
                    </a:cubicBezTo>
                    <a:cubicBezTo>
                      <a:pt x="95532" y="86449"/>
                      <a:pt x="105662" y="84182"/>
                      <a:pt x="115471" y="80867"/>
                    </a:cubicBezTo>
                    <a:lnTo>
                      <a:pt x="67952" y="53340"/>
                    </a:lnTo>
                    <a:cubicBezTo>
                      <a:pt x="50465" y="64770"/>
                      <a:pt x="48945" y="74676"/>
                      <a:pt x="63200" y="82868"/>
                    </a:cubicBezTo>
                    <a:close/>
                    <a:moveTo>
                      <a:pt x="229992" y="96869"/>
                    </a:moveTo>
                    <a:cubicBezTo>
                      <a:pt x="222761" y="92850"/>
                      <a:pt x="214407" y="91345"/>
                      <a:pt x="206232" y="92583"/>
                    </a:cubicBezTo>
                    <a:cubicBezTo>
                      <a:pt x="194982" y="94040"/>
                      <a:pt x="183883" y="96498"/>
                      <a:pt x="173064" y="99917"/>
                    </a:cubicBezTo>
                    <a:lnTo>
                      <a:pt x="220583" y="127254"/>
                    </a:lnTo>
                    <a:cubicBezTo>
                      <a:pt x="240541" y="114871"/>
                      <a:pt x="243677" y="104747"/>
                      <a:pt x="229992" y="9686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1505;p27">
              <a:extLst>
                <a:ext uri="{FF2B5EF4-FFF2-40B4-BE49-F238E27FC236}">
                  <a16:creationId xmlns:a16="http://schemas.microsoft.com/office/drawing/2014/main" id="{AD775ECB-9A34-482B-8C2D-1BC491A7EC7B}"/>
                </a:ext>
              </a:extLst>
            </p:cNvPr>
            <p:cNvGrpSpPr/>
            <p:nvPr/>
          </p:nvGrpSpPr>
          <p:grpSpPr>
            <a:xfrm>
              <a:off x="7941095" y="4098979"/>
              <a:ext cx="707700" cy="497259"/>
              <a:chOff x="7343371" y="5138832"/>
              <a:chExt cx="883852" cy="621030"/>
            </a:xfrm>
          </p:grpSpPr>
          <p:sp>
            <p:nvSpPr>
              <p:cNvPr id="208" name="Google Shape;1506;p27">
                <a:extLst>
                  <a:ext uri="{FF2B5EF4-FFF2-40B4-BE49-F238E27FC236}">
                    <a16:creationId xmlns:a16="http://schemas.microsoft.com/office/drawing/2014/main" id="{5DCD6587-94AB-463D-A84B-A7DE815AC206}"/>
                  </a:ext>
                </a:extLst>
              </p:cNvPr>
              <p:cNvSpPr/>
              <p:nvPr/>
            </p:nvSpPr>
            <p:spPr>
              <a:xfrm>
                <a:off x="7343371" y="5248370"/>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1507;p27">
                <a:extLst>
                  <a:ext uri="{FF2B5EF4-FFF2-40B4-BE49-F238E27FC236}">
                    <a16:creationId xmlns:a16="http://schemas.microsoft.com/office/drawing/2014/main" id="{3870B6E5-E83A-4232-A10E-AAE73A03DF16}"/>
                  </a:ext>
                </a:extLst>
              </p:cNvPr>
              <p:cNvSpPr/>
              <p:nvPr/>
            </p:nvSpPr>
            <p:spPr>
              <a:xfrm>
                <a:off x="7343561" y="539153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1508;p27">
                <a:extLst>
                  <a:ext uri="{FF2B5EF4-FFF2-40B4-BE49-F238E27FC236}">
                    <a16:creationId xmlns:a16="http://schemas.microsoft.com/office/drawing/2014/main" id="{A187D8EF-9BA0-4AFB-95A0-EFE9C6968D48}"/>
                  </a:ext>
                </a:extLst>
              </p:cNvPr>
              <p:cNvSpPr/>
              <p:nvPr/>
            </p:nvSpPr>
            <p:spPr>
              <a:xfrm>
                <a:off x="8160792" y="5394578"/>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1509;p27">
                <a:extLst>
                  <a:ext uri="{FF2B5EF4-FFF2-40B4-BE49-F238E27FC236}">
                    <a16:creationId xmlns:a16="http://schemas.microsoft.com/office/drawing/2014/main" id="{EF67F1B3-3B68-4C41-B40A-BDC88D6BC4E4}"/>
                  </a:ext>
                </a:extLst>
              </p:cNvPr>
              <p:cNvSpPr/>
              <p:nvPr/>
            </p:nvSpPr>
            <p:spPr>
              <a:xfrm>
                <a:off x="7343371" y="5138832"/>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1510;p27">
                <a:extLst>
                  <a:ext uri="{FF2B5EF4-FFF2-40B4-BE49-F238E27FC236}">
                    <a16:creationId xmlns:a16="http://schemas.microsoft.com/office/drawing/2014/main" id="{214D3E5E-1C1C-41F3-8BEE-FD4D39822FDA}"/>
                  </a:ext>
                </a:extLst>
              </p:cNvPr>
              <p:cNvSpPr/>
              <p:nvPr/>
            </p:nvSpPr>
            <p:spPr>
              <a:xfrm>
                <a:off x="7469087" y="5208436"/>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1511;p27">
                <a:extLst>
                  <a:ext uri="{FF2B5EF4-FFF2-40B4-BE49-F238E27FC236}">
                    <a16:creationId xmlns:a16="http://schemas.microsoft.com/office/drawing/2014/main" id="{AE530CB8-7469-4B69-9C0D-8ED75C6CE0D4}"/>
                  </a:ext>
                </a:extLst>
              </p:cNvPr>
              <p:cNvSpPr/>
              <p:nvPr/>
            </p:nvSpPr>
            <p:spPr>
              <a:xfrm>
                <a:off x="7469677" y="5230344"/>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8"/>
                      <a:pt x="35069" y="86416"/>
                      <a:pt x="91997" y="53650"/>
                    </a:cubicBezTo>
                    <a:cubicBezTo>
                      <a:pt x="215546" y="-17883"/>
                      <a:pt x="415886" y="-17883"/>
                      <a:pt x="539435" y="53650"/>
                    </a:cubicBezTo>
                    <a:cubicBezTo>
                      <a:pt x="596363" y="86701"/>
                      <a:pt x="626870" y="129088"/>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1512;p27">
                <a:extLst>
                  <a:ext uri="{FF2B5EF4-FFF2-40B4-BE49-F238E27FC236}">
                    <a16:creationId xmlns:a16="http://schemas.microsoft.com/office/drawing/2014/main" id="{64FAE46A-B1F3-4CA8-B3C4-AB1D59A4BFC9}"/>
                  </a:ext>
                </a:extLst>
              </p:cNvPr>
              <p:cNvSpPr/>
              <p:nvPr/>
            </p:nvSpPr>
            <p:spPr>
              <a:xfrm>
                <a:off x="7630861" y="5313140"/>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2"/>
                    </a:cubicBezTo>
                    <a:lnTo>
                      <a:pt x="131628" y="75629"/>
                    </a:lnTo>
                    <a:lnTo>
                      <a:pt x="141131" y="72485"/>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210"/>
                    </a:lnTo>
                    <a:cubicBezTo>
                      <a:pt x="127332" y="154086"/>
                      <a:pt x="132065" y="153705"/>
                      <a:pt x="136760" y="153067"/>
                    </a:cubicBezTo>
                    <a:cubicBezTo>
                      <a:pt x="143127" y="152305"/>
                      <a:pt x="150255" y="151162"/>
                      <a:pt x="158048" y="149447"/>
                    </a:cubicBezTo>
                    <a:cubicBezTo>
                      <a:pt x="165841" y="147733"/>
                      <a:pt x="174204" y="145542"/>
                      <a:pt x="182948" y="143065"/>
                    </a:cubicBezTo>
                    <a:cubicBezTo>
                      <a:pt x="191444" y="140522"/>
                      <a:pt x="199741" y="137341"/>
                      <a:pt x="207753" y="133540"/>
                    </a:cubicBezTo>
                    <a:lnTo>
                      <a:pt x="157193" y="104394"/>
                    </a:lnTo>
                    <a:lnTo>
                      <a:pt x="150635" y="106680"/>
                    </a:lnTo>
                    <a:lnTo>
                      <a:pt x="143697" y="108776"/>
                    </a:lnTo>
                    <a:cubicBezTo>
                      <a:pt x="130962" y="112967"/>
                      <a:pt x="119368" y="116205"/>
                      <a:pt x="108723" y="118301"/>
                    </a:cubicBezTo>
                    <a:cubicBezTo>
                      <a:pt x="98953" y="120577"/>
                      <a:pt x="88994" y="121911"/>
                      <a:pt x="78976" y="122301"/>
                    </a:cubicBezTo>
                    <a:cubicBezTo>
                      <a:pt x="70128" y="122663"/>
                      <a:pt x="61280" y="121825"/>
                      <a:pt x="52651" y="119825"/>
                    </a:cubicBezTo>
                    <a:cubicBezTo>
                      <a:pt x="44079" y="117891"/>
                      <a:pt x="35848" y="114671"/>
                      <a:pt x="28226" y="110300"/>
                    </a:cubicBezTo>
                    <a:cubicBezTo>
                      <a:pt x="19891" y="105947"/>
                      <a:pt x="12669" y="99717"/>
                      <a:pt x="7128" y="92107"/>
                    </a:cubicBezTo>
                    <a:cubicBezTo>
                      <a:pt x="3022" y="86420"/>
                      <a:pt x="1007" y="79486"/>
                      <a:pt x="1426" y="72485"/>
                    </a:cubicBezTo>
                    <a:cubicBezTo>
                      <a:pt x="2148" y="65189"/>
                      <a:pt x="5065" y="58274"/>
                      <a:pt x="9789" y="52673"/>
                    </a:cubicBezTo>
                    <a:cubicBezTo>
                      <a:pt x="15596" y="45291"/>
                      <a:pt x="22524" y="38862"/>
                      <a:pt x="30317" y="33623"/>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7060"/>
                    </a:moveTo>
                    <a:cubicBezTo>
                      <a:pt x="223101" y="93059"/>
                      <a:pt x="214719" y="91554"/>
                      <a:pt x="206517" y="92773"/>
                    </a:cubicBezTo>
                    <a:cubicBezTo>
                      <a:pt x="195265" y="94240"/>
                      <a:pt x="184174" y="96698"/>
                      <a:pt x="173349" y="100108"/>
                    </a:cubicBezTo>
                    <a:lnTo>
                      <a:pt x="220868" y="127445"/>
                    </a:lnTo>
                    <a:cubicBezTo>
                      <a:pt x="240892" y="114871"/>
                      <a:pt x="244057" y="104747"/>
                      <a:pt x="23037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1513;p27">
                <a:extLst>
                  <a:ext uri="{FF2B5EF4-FFF2-40B4-BE49-F238E27FC236}">
                    <a16:creationId xmlns:a16="http://schemas.microsoft.com/office/drawing/2014/main" id="{961BB853-FBD9-4075-8FEE-E442101C8E8C}"/>
                  </a:ext>
                </a:extLst>
              </p:cNvPr>
              <p:cNvSpPr/>
              <p:nvPr/>
            </p:nvSpPr>
            <p:spPr>
              <a:xfrm>
                <a:off x="7753460" y="5450109"/>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514;p27">
                <a:extLst>
                  <a:ext uri="{FF2B5EF4-FFF2-40B4-BE49-F238E27FC236}">
                    <a16:creationId xmlns:a16="http://schemas.microsoft.com/office/drawing/2014/main" id="{16CC3867-C182-48B3-AB3E-D030E506D203}"/>
                  </a:ext>
                </a:extLst>
              </p:cNvPr>
              <p:cNvSpPr/>
              <p:nvPr/>
            </p:nvSpPr>
            <p:spPr>
              <a:xfrm>
                <a:off x="7880525" y="5461158"/>
                <a:ext cx="42101" cy="19811"/>
              </a:xfrm>
              <a:custGeom>
                <a:avLst/>
                <a:gdLst/>
                <a:ahLst/>
                <a:cxnLst/>
                <a:rect l="l" t="t" r="r" b="b"/>
                <a:pathLst>
                  <a:path w="42101" h="19811" extrusionOk="0">
                    <a:moveTo>
                      <a:pt x="42102" y="17240"/>
                    </a:moveTo>
                    <a:lnTo>
                      <a:pt x="42102" y="0"/>
                    </a:lnTo>
                    <a:lnTo>
                      <a:pt x="0" y="3238"/>
                    </a:lnTo>
                    <a:lnTo>
                      <a:pt x="24140" y="19812"/>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515;p27">
                <a:extLst>
                  <a:ext uri="{FF2B5EF4-FFF2-40B4-BE49-F238E27FC236}">
                    <a16:creationId xmlns:a16="http://schemas.microsoft.com/office/drawing/2014/main" id="{099598F7-33B9-4DAC-94D6-6E920B118736}"/>
                  </a:ext>
                </a:extLst>
              </p:cNvPr>
              <p:cNvSpPr/>
              <p:nvPr/>
            </p:nvSpPr>
            <p:spPr>
              <a:xfrm>
                <a:off x="7894686" y="539800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1516;p27">
                <a:extLst>
                  <a:ext uri="{FF2B5EF4-FFF2-40B4-BE49-F238E27FC236}">
                    <a16:creationId xmlns:a16="http://schemas.microsoft.com/office/drawing/2014/main" id="{FB099DE7-D438-44FB-8EE0-C1C64844DA85}"/>
                  </a:ext>
                </a:extLst>
              </p:cNvPr>
              <p:cNvSpPr/>
              <p:nvPr/>
            </p:nvSpPr>
            <p:spPr>
              <a:xfrm>
                <a:off x="7795847" y="5404389"/>
                <a:ext cx="47328" cy="33051"/>
              </a:xfrm>
              <a:custGeom>
                <a:avLst/>
                <a:gdLst/>
                <a:ahLst/>
                <a:cxnLst/>
                <a:rect l="l" t="t" r="r" b="b"/>
                <a:pathLst>
                  <a:path w="47328" h="33051" extrusionOk="0">
                    <a:moveTo>
                      <a:pt x="0" y="10001"/>
                    </a:moveTo>
                    <a:lnTo>
                      <a:pt x="10454" y="0"/>
                    </a:lnTo>
                    <a:lnTo>
                      <a:pt x="47329" y="25527"/>
                    </a:lnTo>
                    <a:lnTo>
                      <a:pt x="45048" y="33051"/>
                    </a:lnTo>
                    <a:cubicBezTo>
                      <a:pt x="45048" y="33051"/>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1517;p27">
                <a:extLst>
                  <a:ext uri="{FF2B5EF4-FFF2-40B4-BE49-F238E27FC236}">
                    <a16:creationId xmlns:a16="http://schemas.microsoft.com/office/drawing/2014/main" id="{0EF2BD0D-1673-4AAA-9C1B-B78C6AACA4FD}"/>
                  </a:ext>
                </a:extLst>
              </p:cNvPr>
              <p:cNvSpPr/>
              <p:nvPr/>
            </p:nvSpPr>
            <p:spPr>
              <a:xfrm>
                <a:off x="7699193" y="5349240"/>
                <a:ext cx="58543" cy="38861"/>
              </a:xfrm>
              <a:custGeom>
                <a:avLst/>
                <a:gdLst/>
                <a:ahLst/>
                <a:cxnLst/>
                <a:rect l="l" t="t" r="r" b="b"/>
                <a:pathLst>
                  <a:path w="58543" h="38861" extrusionOk="0">
                    <a:moveTo>
                      <a:pt x="0" y="11049"/>
                    </a:moveTo>
                    <a:lnTo>
                      <a:pt x="49040" y="38862"/>
                    </a:lnTo>
                    <a:lnTo>
                      <a:pt x="58543" y="31623"/>
                    </a:lnTo>
                    <a:cubicBezTo>
                      <a:pt x="58543" y="31623"/>
                      <a:pt x="52461" y="24574"/>
                      <a:pt x="51986" y="23908"/>
                    </a:cubicBezTo>
                    <a:cubicBezTo>
                      <a:pt x="47614" y="18821"/>
                      <a:pt x="42444"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1518;p27">
                <a:extLst>
                  <a:ext uri="{FF2B5EF4-FFF2-40B4-BE49-F238E27FC236}">
                    <a16:creationId xmlns:a16="http://schemas.microsoft.com/office/drawing/2014/main" id="{D8FE8381-F4A3-46C8-B10A-519AF533DDED}"/>
                  </a:ext>
                </a:extLst>
              </p:cNvPr>
              <p:cNvSpPr/>
              <p:nvPr/>
            </p:nvSpPr>
            <p:spPr>
              <a:xfrm>
                <a:off x="7753460" y="5318093"/>
                <a:ext cx="27275" cy="24479"/>
              </a:xfrm>
              <a:custGeom>
                <a:avLst/>
                <a:gdLst/>
                <a:ahLst/>
                <a:cxnLst/>
                <a:rect l="l" t="t" r="r" b="b"/>
                <a:pathLst>
                  <a:path w="27275" h="24479" extrusionOk="0">
                    <a:moveTo>
                      <a:pt x="27276" y="24479"/>
                    </a:moveTo>
                    <a:lnTo>
                      <a:pt x="27276" y="7334"/>
                    </a:lnTo>
                    <a:lnTo>
                      <a:pt x="4752" y="0"/>
                    </a:lnTo>
                    <a:lnTo>
                      <a:pt x="0" y="13430"/>
                    </a:lnTo>
                    <a:lnTo>
                      <a:pt x="1140" y="19622"/>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1519;p27">
                <a:extLst>
                  <a:ext uri="{FF2B5EF4-FFF2-40B4-BE49-F238E27FC236}">
                    <a16:creationId xmlns:a16="http://schemas.microsoft.com/office/drawing/2014/main" id="{65873C1D-0267-4E67-BA11-9733B6090E75}"/>
                  </a:ext>
                </a:extLst>
              </p:cNvPr>
              <p:cNvSpPr/>
              <p:nvPr/>
            </p:nvSpPr>
            <p:spPr>
              <a:xfrm>
                <a:off x="7631241" y="5313044"/>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1520;p27">
                <a:extLst>
                  <a:ext uri="{FF2B5EF4-FFF2-40B4-BE49-F238E27FC236}">
                    <a16:creationId xmlns:a16="http://schemas.microsoft.com/office/drawing/2014/main" id="{F94EAD8F-FD69-4344-B967-6CF987542EB6}"/>
                  </a:ext>
                </a:extLst>
              </p:cNvPr>
              <p:cNvSpPr/>
              <p:nvPr/>
            </p:nvSpPr>
            <p:spPr>
              <a:xfrm>
                <a:off x="7632192" y="5370575"/>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1521;p27">
                <a:extLst>
                  <a:ext uri="{FF2B5EF4-FFF2-40B4-BE49-F238E27FC236}">
                    <a16:creationId xmlns:a16="http://schemas.microsoft.com/office/drawing/2014/main" id="{A0D8ADFF-9C74-41BE-8FD4-C56EC8726DF8}"/>
                  </a:ext>
                </a:extLst>
              </p:cNvPr>
              <p:cNvSpPr/>
              <p:nvPr/>
            </p:nvSpPr>
            <p:spPr>
              <a:xfrm>
                <a:off x="7630861" y="5295995"/>
                <a:ext cx="295637" cy="184880"/>
              </a:xfrm>
              <a:custGeom>
                <a:avLst/>
                <a:gdLst/>
                <a:ahLst/>
                <a:cxnLst/>
                <a:rect l="l" t="t" r="r" b="b"/>
                <a:pathLst>
                  <a:path w="295637" h="184880" extrusionOk="0">
                    <a:moveTo>
                      <a:pt x="149875" y="29432"/>
                    </a:moveTo>
                    <a:cubicBezTo>
                      <a:pt x="145988" y="29423"/>
                      <a:pt x="142110" y="29737"/>
                      <a:pt x="138280" y="30385"/>
                    </a:cubicBezTo>
                    <a:cubicBezTo>
                      <a:pt x="133053" y="31051"/>
                      <a:pt x="127256" y="32099"/>
                      <a:pt x="120793" y="33528"/>
                    </a:cubicBezTo>
                    <a:cubicBezTo>
                      <a:pt x="114331" y="34957"/>
                      <a:pt x="107583" y="36576"/>
                      <a:pt x="100645" y="38671"/>
                    </a:cubicBezTo>
                    <a:cubicBezTo>
                      <a:pt x="93897" y="40729"/>
                      <a:pt x="87292" y="43243"/>
                      <a:pt x="80877" y="46196"/>
                    </a:cubicBezTo>
                    <a:lnTo>
                      <a:pt x="131628" y="75629"/>
                    </a:lnTo>
                    <a:lnTo>
                      <a:pt x="141131" y="72390"/>
                    </a:lnTo>
                    <a:cubicBezTo>
                      <a:pt x="154056" y="68104"/>
                      <a:pt x="166221" y="64484"/>
                      <a:pt x="177721" y="61436"/>
                    </a:cubicBezTo>
                    <a:cubicBezTo>
                      <a:pt x="188489" y="58588"/>
                      <a:pt x="199494" y="56779"/>
                      <a:pt x="210604" y="56007"/>
                    </a:cubicBezTo>
                    <a:cubicBezTo>
                      <a:pt x="220726" y="55369"/>
                      <a:pt x="230875" y="56036"/>
                      <a:pt x="240826" y="58007"/>
                    </a:cubicBezTo>
                    <a:cubicBezTo>
                      <a:pt x="251033" y="60217"/>
                      <a:pt x="260812" y="64037"/>
                      <a:pt x="269813" y="69342"/>
                    </a:cubicBezTo>
                    <a:cubicBezTo>
                      <a:pt x="278584" y="73743"/>
                      <a:pt x="286112" y="80296"/>
                      <a:pt x="291671" y="88392"/>
                    </a:cubicBezTo>
                    <a:cubicBezTo>
                      <a:pt x="295397" y="94278"/>
                      <a:pt x="296556" y="101432"/>
                      <a:pt x="294902" y="108204"/>
                    </a:cubicBezTo>
                    <a:cubicBezTo>
                      <a:pt x="292793" y="115700"/>
                      <a:pt x="288687" y="122482"/>
                      <a:pt x="283023" y="127825"/>
                    </a:cubicBezTo>
                    <a:cubicBezTo>
                      <a:pt x="276076" y="134883"/>
                      <a:pt x="268282" y="141056"/>
                      <a:pt x="259833" y="146209"/>
                    </a:cubicBezTo>
                    <a:lnTo>
                      <a:pt x="292146" y="165259"/>
                    </a:lnTo>
                    <a:lnTo>
                      <a:pt x="274469" y="175546"/>
                    </a:lnTo>
                    <a:lnTo>
                      <a:pt x="241871" y="156496"/>
                    </a:lnTo>
                    <a:cubicBezTo>
                      <a:pt x="226371" y="164239"/>
                      <a:pt x="210138" y="170402"/>
                      <a:pt x="193402" y="174879"/>
                    </a:cubicBezTo>
                    <a:cubicBezTo>
                      <a:pt x="175915" y="179718"/>
                      <a:pt x="158048" y="183061"/>
                      <a:pt x="139991" y="184880"/>
                    </a:cubicBezTo>
                    <a:lnTo>
                      <a:pt x="122979" y="154305"/>
                    </a:lnTo>
                    <a:cubicBezTo>
                      <a:pt x="126115" y="154305"/>
                      <a:pt x="130772" y="154305"/>
                      <a:pt x="137140" y="153257"/>
                    </a:cubicBezTo>
                    <a:cubicBezTo>
                      <a:pt x="143507" y="152209"/>
                      <a:pt x="150635" y="151257"/>
                      <a:pt x="158428" y="149542"/>
                    </a:cubicBezTo>
                    <a:cubicBezTo>
                      <a:pt x="166221" y="147828"/>
                      <a:pt x="174585" y="145732"/>
                      <a:pt x="183328" y="143161"/>
                    </a:cubicBezTo>
                    <a:cubicBezTo>
                      <a:pt x="191824" y="140618"/>
                      <a:pt x="200121" y="137436"/>
                      <a:pt x="208133" y="133636"/>
                    </a:cubicBezTo>
                    <a:lnTo>
                      <a:pt x="157193" y="104680"/>
                    </a:lnTo>
                    <a:lnTo>
                      <a:pt x="150635" y="106966"/>
                    </a:lnTo>
                    <a:lnTo>
                      <a:pt x="143697" y="109156"/>
                    </a:lnTo>
                    <a:cubicBezTo>
                      <a:pt x="130962" y="113347"/>
                      <a:pt x="119368" y="116586"/>
                      <a:pt x="108723" y="118681"/>
                    </a:cubicBezTo>
                    <a:cubicBezTo>
                      <a:pt x="98953" y="120958"/>
                      <a:pt x="88994" y="122291"/>
                      <a:pt x="78976" y="122682"/>
                    </a:cubicBezTo>
                    <a:cubicBezTo>
                      <a:pt x="70128" y="122996"/>
                      <a:pt x="61280" y="122168"/>
                      <a:pt x="52651" y="120205"/>
                    </a:cubicBezTo>
                    <a:cubicBezTo>
                      <a:pt x="44098" y="118224"/>
                      <a:pt x="35867" y="115014"/>
                      <a:pt x="28226" y="110680"/>
                    </a:cubicBezTo>
                    <a:cubicBezTo>
                      <a:pt x="19910" y="106299"/>
                      <a:pt x="12697" y="100079"/>
                      <a:pt x="7128" y="92488"/>
                    </a:cubicBezTo>
                    <a:cubicBezTo>
                      <a:pt x="3032" y="86801"/>
                      <a:pt x="1017" y="79867"/>
                      <a:pt x="1426" y="72866"/>
                    </a:cubicBezTo>
                    <a:cubicBezTo>
                      <a:pt x="2148" y="65570"/>
                      <a:pt x="5065" y="58655"/>
                      <a:pt x="9789" y="53054"/>
                    </a:cubicBezTo>
                    <a:cubicBezTo>
                      <a:pt x="15567" y="45644"/>
                      <a:pt x="22505" y="39214"/>
                      <a:pt x="30317" y="34004"/>
                    </a:cubicBezTo>
                    <a:lnTo>
                      <a:pt x="0" y="17050"/>
                    </a:lnTo>
                    <a:lnTo>
                      <a:pt x="17582" y="6763"/>
                    </a:lnTo>
                    <a:lnTo>
                      <a:pt x="47234" y="24003"/>
                    </a:lnTo>
                    <a:cubicBezTo>
                      <a:pt x="61157" y="17088"/>
                      <a:pt x="75783" y="11687"/>
                      <a:pt x="90856" y="7906"/>
                    </a:cubicBezTo>
                    <a:cubicBezTo>
                      <a:pt x="105197" y="4286"/>
                      <a:pt x="119776" y="1638"/>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485"/>
                      <a:pt x="63485" y="82772"/>
                    </a:cubicBezTo>
                    <a:close/>
                    <a:moveTo>
                      <a:pt x="230372" y="96679"/>
                    </a:moveTo>
                    <a:cubicBezTo>
                      <a:pt x="223092" y="92716"/>
                      <a:pt x="214710" y="91240"/>
                      <a:pt x="206517" y="92488"/>
                    </a:cubicBezTo>
                    <a:cubicBezTo>
                      <a:pt x="195265" y="93954"/>
                      <a:pt x="184174" y="96412"/>
                      <a:pt x="173349" y="99822"/>
                    </a:cubicBezTo>
                    <a:lnTo>
                      <a:pt x="220868" y="127159"/>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1522;p27">
              <a:extLst>
                <a:ext uri="{FF2B5EF4-FFF2-40B4-BE49-F238E27FC236}">
                  <a16:creationId xmlns:a16="http://schemas.microsoft.com/office/drawing/2014/main" id="{CFF862F4-041F-4F9B-AEC3-CCA15B68E0E7}"/>
                </a:ext>
              </a:extLst>
            </p:cNvPr>
            <p:cNvGrpSpPr/>
            <p:nvPr/>
          </p:nvGrpSpPr>
          <p:grpSpPr>
            <a:xfrm>
              <a:off x="7941095" y="3984122"/>
              <a:ext cx="707700" cy="497258"/>
              <a:chOff x="7343371" y="4995386"/>
              <a:chExt cx="883852" cy="621029"/>
            </a:xfrm>
          </p:grpSpPr>
          <p:sp>
            <p:nvSpPr>
              <p:cNvPr id="192" name="Google Shape;1523;p27">
                <a:extLst>
                  <a:ext uri="{FF2B5EF4-FFF2-40B4-BE49-F238E27FC236}">
                    <a16:creationId xmlns:a16="http://schemas.microsoft.com/office/drawing/2014/main" id="{5727CE92-10DD-4558-BF37-16284C43FABA}"/>
                  </a:ext>
                </a:extLst>
              </p:cNvPr>
              <p:cNvSpPr/>
              <p:nvPr/>
            </p:nvSpPr>
            <p:spPr>
              <a:xfrm>
                <a:off x="7343371" y="51049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524;p27">
                <a:extLst>
                  <a:ext uri="{FF2B5EF4-FFF2-40B4-BE49-F238E27FC236}">
                    <a16:creationId xmlns:a16="http://schemas.microsoft.com/office/drawing/2014/main" id="{42866B90-FD21-4D05-B2C5-112C5F0793EC}"/>
                  </a:ext>
                </a:extLst>
              </p:cNvPr>
              <p:cNvSpPr/>
              <p:nvPr/>
            </p:nvSpPr>
            <p:spPr>
              <a:xfrm>
                <a:off x="7343561" y="5248084"/>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525;p27">
                <a:extLst>
                  <a:ext uri="{FF2B5EF4-FFF2-40B4-BE49-F238E27FC236}">
                    <a16:creationId xmlns:a16="http://schemas.microsoft.com/office/drawing/2014/main" id="{5A5A7A41-C066-4EC0-B103-F0DDDB16824B}"/>
                  </a:ext>
                </a:extLst>
              </p:cNvPr>
              <p:cNvSpPr/>
              <p:nvPr/>
            </p:nvSpPr>
            <p:spPr>
              <a:xfrm>
                <a:off x="8160792" y="5251132"/>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526;p27">
                <a:extLst>
                  <a:ext uri="{FF2B5EF4-FFF2-40B4-BE49-F238E27FC236}">
                    <a16:creationId xmlns:a16="http://schemas.microsoft.com/office/drawing/2014/main" id="{E74F0D53-0B16-4E37-A941-ABF75210B562}"/>
                  </a:ext>
                </a:extLst>
              </p:cNvPr>
              <p:cNvSpPr/>
              <p:nvPr/>
            </p:nvSpPr>
            <p:spPr>
              <a:xfrm>
                <a:off x="7343371" y="4995386"/>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527;p27">
                <a:extLst>
                  <a:ext uri="{FF2B5EF4-FFF2-40B4-BE49-F238E27FC236}">
                    <a16:creationId xmlns:a16="http://schemas.microsoft.com/office/drawing/2014/main" id="{128DC449-01A3-4DD8-984C-0D2485DC7B21}"/>
                  </a:ext>
                </a:extLst>
              </p:cNvPr>
              <p:cNvSpPr/>
              <p:nvPr/>
            </p:nvSpPr>
            <p:spPr>
              <a:xfrm>
                <a:off x="7469087" y="5064990"/>
                <a:ext cx="632615" cy="366117"/>
              </a:xfrm>
              <a:custGeom>
                <a:avLst/>
                <a:gdLst/>
                <a:ahLst/>
                <a:cxnLst/>
                <a:rect l="l" t="t" r="r" b="b"/>
                <a:pathLst>
                  <a:path w="632615" h="366117" extrusionOk="0">
                    <a:moveTo>
                      <a:pt x="632116" y="194048"/>
                    </a:moveTo>
                    <a:cubicBezTo>
                      <a:pt x="627555" y="237101"/>
                      <a:pt x="596952" y="279773"/>
                      <a:pt x="540025" y="312539"/>
                    </a:cubicBezTo>
                    <a:cubicBezTo>
                      <a:pt x="416475" y="383977"/>
                      <a:pt x="216136" y="383977"/>
                      <a:pt x="92586" y="312539"/>
                    </a:cubicBezTo>
                    <a:cubicBezTo>
                      <a:pt x="35564" y="279487"/>
                      <a:pt x="4961" y="237101"/>
                      <a:pt x="590" y="194048"/>
                    </a:cubicBezTo>
                    <a:cubicBezTo>
                      <a:pt x="-4732" y="143661"/>
                      <a:pt x="25965" y="92130"/>
                      <a:pt x="92586" y="53650"/>
                    </a:cubicBezTo>
                    <a:cubicBezTo>
                      <a:pt x="216136" y="-17883"/>
                      <a:pt x="416475" y="-17883"/>
                      <a:pt x="540025" y="53650"/>
                    </a:cubicBezTo>
                    <a:cubicBezTo>
                      <a:pt x="606551" y="92130"/>
                      <a:pt x="636963" y="143661"/>
                      <a:pt x="632116"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528;p27">
                <a:extLst>
                  <a:ext uri="{FF2B5EF4-FFF2-40B4-BE49-F238E27FC236}">
                    <a16:creationId xmlns:a16="http://schemas.microsoft.com/office/drawing/2014/main" id="{2316DFBC-67D6-450C-8EBD-B6307FE57899}"/>
                  </a:ext>
                </a:extLst>
              </p:cNvPr>
              <p:cNvSpPr/>
              <p:nvPr/>
            </p:nvSpPr>
            <p:spPr>
              <a:xfrm>
                <a:off x="7469677" y="5086897"/>
                <a:ext cx="631526" cy="344209"/>
              </a:xfrm>
              <a:custGeom>
                <a:avLst/>
                <a:gdLst/>
                <a:ahLst/>
                <a:cxnLst/>
                <a:rect l="l" t="t" r="r" b="b"/>
                <a:pathLst>
                  <a:path w="631526" h="344209" extrusionOk="0">
                    <a:moveTo>
                      <a:pt x="631526" y="172141"/>
                    </a:moveTo>
                    <a:cubicBezTo>
                      <a:pt x="626965" y="215194"/>
                      <a:pt x="596363" y="257866"/>
                      <a:pt x="539435" y="290632"/>
                    </a:cubicBezTo>
                    <a:cubicBezTo>
                      <a:pt x="415886" y="362069"/>
                      <a:pt x="215546" y="362069"/>
                      <a:pt x="91997" y="290632"/>
                    </a:cubicBezTo>
                    <a:cubicBezTo>
                      <a:pt x="34974" y="257580"/>
                      <a:pt x="4372" y="215194"/>
                      <a:pt x="0" y="172141"/>
                    </a:cubicBezTo>
                    <a:cubicBezTo>
                      <a:pt x="4372" y="129087"/>
                      <a:pt x="35069" y="86416"/>
                      <a:pt x="91997" y="53650"/>
                    </a:cubicBezTo>
                    <a:cubicBezTo>
                      <a:pt x="215546" y="-17883"/>
                      <a:pt x="415886" y="-17883"/>
                      <a:pt x="539435" y="53650"/>
                    </a:cubicBezTo>
                    <a:cubicBezTo>
                      <a:pt x="596363" y="86701"/>
                      <a:pt x="626870" y="129087"/>
                      <a:pt x="631526"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529;p27">
                <a:extLst>
                  <a:ext uri="{FF2B5EF4-FFF2-40B4-BE49-F238E27FC236}">
                    <a16:creationId xmlns:a16="http://schemas.microsoft.com/office/drawing/2014/main" id="{29D4651B-1F78-4F41-90D2-F5ECB46D20ED}"/>
                  </a:ext>
                </a:extLst>
              </p:cNvPr>
              <p:cNvSpPr/>
              <p:nvPr/>
            </p:nvSpPr>
            <p:spPr>
              <a:xfrm>
                <a:off x="7630861" y="5169693"/>
                <a:ext cx="295642" cy="184784"/>
              </a:xfrm>
              <a:custGeom>
                <a:avLst/>
                <a:gdLst/>
                <a:ahLst/>
                <a:cxnLst/>
                <a:rect l="l" t="t" r="r" b="b"/>
                <a:pathLst>
                  <a:path w="295642" h="184784" extrusionOk="0">
                    <a:moveTo>
                      <a:pt x="149875" y="29432"/>
                    </a:moveTo>
                    <a:cubicBezTo>
                      <a:pt x="145988" y="29423"/>
                      <a:pt x="142110" y="29737"/>
                      <a:pt x="138280" y="30385"/>
                    </a:cubicBezTo>
                    <a:cubicBezTo>
                      <a:pt x="133053" y="31147"/>
                      <a:pt x="127256" y="32195"/>
                      <a:pt x="120793" y="33528"/>
                    </a:cubicBezTo>
                    <a:cubicBezTo>
                      <a:pt x="114331" y="34862"/>
                      <a:pt x="107583" y="36576"/>
                      <a:pt x="100645" y="38671"/>
                    </a:cubicBezTo>
                    <a:cubicBezTo>
                      <a:pt x="93878" y="40719"/>
                      <a:pt x="87273" y="43272"/>
                      <a:pt x="80877" y="46291"/>
                    </a:cubicBezTo>
                    <a:lnTo>
                      <a:pt x="131628" y="75629"/>
                    </a:lnTo>
                    <a:lnTo>
                      <a:pt x="141131" y="72390"/>
                    </a:lnTo>
                    <a:cubicBezTo>
                      <a:pt x="154056" y="68104"/>
                      <a:pt x="166221" y="64484"/>
                      <a:pt x="177721" y="61436"/>
                    </a:cubicBezTo>
                    <a:cubicBezTo>
                      <a:pt x="188489" y="58598"/>
                      <a:pt x="199494" y="56779"/>
                      <a:pt x="210604" y="56007"/>
                    </a:cubicBezTo>
                    <a:cubicBezTo>
                      <a:pt x="220726" y="55397"/>
                      <a:pt x="230885" y="56102"/>
                      <a:pt x="240826" y="58103"/>
                    </a:cubicBezTo>
                    <a:cubicBezTo>
                      <a:pt x="251023" y="60274"/>
                      <a:pt x="260812" y="64065"/>
                      <a:pt x="269813" y="69342"/>
                    </a:cubicBezTo>
                    <a:cubicBezTo>
                      <a:pt x="278584" y="73743"/>
                      <a:pt x="286112" y="80296"/>
                      <a:pt x="291671" y="88392"/>
                    </a:cubicBezTo>
                    <a:cubicBezTo>
                      <a:pt x="295397" y="94317"/>
                      <a:pt x="296566" y="101498"/>
                      <a:pt x="294902" y="108299"/>
                    </a:cubicBezTo>
                    <a:cubicBezTo>
                      <a:pt x="292745" y="115776"/>
                      <a:pt x="288649" y="122549"/>
                      <a:pt x="283023" y="127921"/>
                    </a:cubicBezTo>
                    <a:cubicBezTo>
                      <a:pt x="276076" y="134950"/>
                      <a:pt x="268282" y="141094"/>
                      <a:pt x="259833" y="146209"/>
                    </a:cubicBezTo>
                    <a:lnTo>
                      <a:pt x="292146" y="165259"/>
                    </a:lnTo>
                    <a:lnTo>
                      <a:pt x="274469" y="175451"/>
                    </a:lnTo>
                    <a:lnTo>
                      <a:pt x="241871" y="156401"/>
                    </a:lnTo>
                    <a:cubicBezTo>
                      <a:pt x="226352" y="164068"/>
                      <a:pt x="210119" y="170193"/>
                      <a:pt x="193402" y="174688"/>
                    </a:cubicBezTo>
                    <a:cubicBezTo>
                      <a:pt x="175924" y="179603"/>
                      <a:pt x="158058" y="182975"/>
                      <a:pt x="139991" y="184785"/>
                    </a:cubicBezTo>
                    <a:lnTo>
                      <a:pt x="122599" y="154781"/>
                    </a:lnTo>
                    <a:cubicBezTo>
                      <a:pt x="127332" y="154657"/>
                      <a:pt x="132065" y="154276"/>
                      <a:pt x="136760" y="153638"/>
                    </a:cubicBezTo>
                    <a:cubicBezTo>
                      <a:pt x="143127" y="152876"/>
                      <a:pt x="150255" y="151638"/>
                      <a:pt x="158048" y="150019"/>
                    </a:cubicBezTo>
                    <a:cubicBezTo>
                      <a:pt x="165841" y="148399"/>
                      <a:pt x="174204" y="146113"/>
                      <a:pt x="182948" y="143637"/>
                    </a:cubicBezTo>
                    <a:cubicBezTo>
                      <a:pt x="191425" y="141056"/>
                      <a:pt x="199722" y="137865"/>
                      <a:pt x="207753" y="134112"/>
                    </a:cubicBezTo>
                    <a:lnTo>
                      <a:pt x="157193" y="104965"/>
                    </a:lnTo>
                    <a:lnTo>
                      <a:pt x="150635" y="107252"/>
                    </a:lnTo>
                    <a:lnTo>
                      <a:pt x="143697" y="109347"/>
                    </a:lnTo>
                    <a:cubicBezTo>
                      <a:pt x="130962" y="113538"/>
                      <a:pt x="119368" y="116777"/>
                      <a:pt x="108723" y="118872"/>
                    </a:cubicBezTo>
                    <a:cubicBezTo>
                      <a:pt x="98953" y="121148"/>
                      <a:pt x="88994" y="122482"/>
                      <a:pt x="78976" y="122872"/>
                    </a:cubicBezTo>
                    <a:cubicBezTo>
                      <a:pt x="70128" y="123234"/>
                      <a:pt x="61280" y="122396"/>
                      <a:pt x="52651" y="120396"/>
                    </a:cubicBezTo>
                    <a:cubicBezTo>
                      <a:pt x="44079" y="118463"/>
                      <a:pt x="35848" y="115243"/>
                      <a:pt x="28226" y="110871"/>
                    </a:cubicBezTo>
                    <a:cubicBezTo>
                      <a:pt x="19891" y="106518"/>
                      <a:pt x="12669" y="100289"/>
                      <a:pt x="7128" y="92678"/>
                    </a:cubicBezTo>
                    <a:cubicBezTo>
                      <a:pt x="3022" y="86992"/>
                      <a:pt x="1007" y="80058"/>
                      <a:pt x="1426" y="73057"/>
                    </a:cubicBezTo>
                    <a:cubicBezTo>
                      <a:pt x="2148" y="65761"/>
                      <a:pt x="5065" y="58846"/>
                      <a:pt x="9789" y="53245"/>
                    </a:cubicBezTo>
                    <a:cubicBezTo>
                      <a:pt x="15596" y="45863"/>
                      <a:pt x="22524" y="39434"/>
                      <a:pt x="30317" y="34195"/>
                    </a:cubicBezTo>
                    <a:lnTo>
                      <a:pt x="0" y="17050"/>
                    </a:lnTo>
                    <a:lnTo>
                      <a:pt x="17582" y="6858"/>
                    </a:lnTo>
                    <a:lnTo>
                      <a:pt x="47234" y="24003"/>
                    </a:lnTo>
                    <a:cubicBezTo>
                      <a:pt x="61157" y="17088"/>
                      <a:pt x="75783" y="11687"/>
                      <a:pt x="90856" y="7906"/>
                    </a:cubicBezTo>
                    <a:cubicBezTo>
                      <a:pt x="105207" y="4324"/>
                      <a:pt x="119786" y="1686"/>
                      <a:pt x="134479" y="0"/>
                    </a:cubicBezTo>
                    <a:close/>
                    <a:moveTo>
                      <a:pt x="63485" y="82772"/>
                    </a:moveTo>
                    <a:cubicBezTo>
                      <a:pt x="70157" y="86639"/>
                      <a:pt x="77864" y="88306"/>
                      <a:pt x="85534" y="87535"/>
                    </a:cubicBezTo>
                    <a:cubicBezTo>
                      <a:pt x="95817" y="86373"/>
                      <a:pt x="105948" y="84106"/>
                      <a:pt x="115756" y="80772"/>
                    </a:cubicBezTo>
                    <a:lnTo>
                      <a:pt x="68237" y="53245"/>
                    </a:lnTo>
                    <a:cubicBezTo>
                      <a:pt x="50750" y="64675"/>
                      <a:pt x="49230" y="74581"/>
                      <a:pt x="63485" y="82772"/>
                    </a:cubicBezTo>
                    <a:close/>
                    <a:moveTo>
                      <a:pt x="230372" y="96774"/>
                    </a:moveTo>
                    <a:cubicBezTo>
                      <a:pt x="223101" y="92773"/>
                      <a:pt x="214719" y="91269"/>
                      <a:pt x="206517" y="92488"/>
                    </a:cubicBezTo>
                    <a:cubicBezTo>
                      <a:pt x="195265" y="93955"/>
                      <a:pt x="184174" y="96412"/>
                      <a:pt x="173349" y="99822"/>
                    </a:cubicBezTo>
                    <a:lnTo>
                      <a:pt x="220868" y="127159"/>
                    </a:lnTo>
                    <a:cubicBezTo>
                      <a:pt x="240892" y="114776"/>
                      <a:pt x="244057" y="104651"/>
                      <a:pt x="230372" y="9677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530;p27">
                <a:extLst>
                  <a:ext uri="{FF2B5EF4-FFF2-40B4-BE49-F238E27FC236}">
                    <a16:creationId xmlns:a16="http://schemas.microsoft.com/office/drawing/2014/main" id="{E29D039A-97DA-4808-9BD9-972EB0A63CB1}"/>
                  </a:ext>
                </a:extLst>
              </p:cNvPr>
              <p:cNvSpPr/>
              <p:nvPr/>
            </p:nvSpPr>
            <p:spPr>
              <a:xfrm>
                <a:off x="7753460" y="5307234"/>
                <a:ext cx="19007" cy="25526"/>
              </a:xfrm>
              <a:custGeom>
                <a:avLst/>
                <a:gdLst/>
                <a:ahLst/>
                <a:cxnLst/>
                <a:rect l="l" t="t" r="r" b="b"/>
                <a:pathLst>
                  <a:path w="19007" h="25526" extrusionOk="0">
                    <a:moveTo>
                      <a:pt x="0" y="17240"/>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1531;p27">
                <a:extLst>
                  <a:ext uri="{FF2B5EF4-FFF2-40B4-BE49-F238E27FC236}">
                    <a16:creationId xmlns:a16="http://schemas.microsoft.com/office/drawing/2014/main" id="{A2788239-EE2E-445B-A1B5-DF8AFCBE46DF}"/>
                  </a:ext>
                </a:extLst>
              </p:cNvPr>
              <p:cNvSpPr/>
              <p:nvPr/>
            </p:nvSpPr>
            <p:spPr>
              <a:xfrm>
                <a:off x="7880525" y="5317712"/>
                <a:ext cx="42101" cy="19716"/>
              </a:xfrm>
              <a:custGeom>
                <a:avLst/>
                <a:gdLst/>
                <a:ahLst/>
                <a:cxnLst/>
                <a:rect l="l" t="t" r="r" b="b"/>
                <a:pathLst>
                  <a:path w="42101" h="19716" extrusionOk="0">
                    <a:moveTo>
                      <a:pt x="42102" y="17240"/>
                    </a:moveTo>
                    <a:lnTo>
                      <a:pt x="42102" y="0"/>
                    </a:lnTo>
                    <a:lnTo>
                      <a:pt x="0" y="3238"/>
                    </a:lnTo>
                    <a:lnTo>
                      <a:pt x="24140" y="19717"/>
                    </a:lnTo>
                    <a:lnTo>
                      <a:pt x="42102" y="1724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1532;p27">
                <a:extLst>
                  <a:ext uri="{FF2B5EF4-FFF2-40B4-BE49-F238E27FC236}">
                    <a16:creationId xmlns:a16="http://schemas.microsoft.com/office/drawing/2014/main" id="{C21CD9CA-2989-4D03-B82A-2B9C98367430}"/>
                  </a:ext>
                </a:extLst>
              </p:cNvPr>
              <p:cNvSpPr/>
              <p:nvPr/>
            </p:nvSpPr>
            <p:spPr>
              <a:xfrm>
                <a:off x="7894686" y="5254561"/>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1533;p27">
                <a:extLst>
                  <a:ext uri="{FF2B5EF4-FFF2-40B4-BE49-F238E27FC236}">
                    <a16:creationId xmlns:a16="http://schemas.microsoft.com/office/drawing/2014/main" id="{4A42B51F-D286-4BA5-9763-3124E4A9EE0D}"/>
                  </a:ext>
                </a:extLst>
              </p:cNvPr>
              <p:cNvSpPr/>
              <p:nvPr/>
            </p:nvSpPr>
            <p:spPr>
              <a:xfrm>
                <a:off x="7795847" y="5260943"/>
                <a:ext cx="47328" cy="33051"/>
              </a:xfrm>
              <a:custGeom>
                <a:avLst/>
                <a:gdLst/>
                <a:ahLst/>
                <a:cxnLst/>
                <a:rect l="l" t="t" r="r" b="b"/>
                <a:pathLst>
                  <a:path w="47328" h="33051" extrusionOk="0">
                    <a:moveTo>
                      <a:pt x="0" y="10001"/>
                    </a:moveTo>
                    <a:lnTo>
                      <a:pt x="10454" y="0"/>
                    </a:lnTo>
                    <a:lnTo>
                      <a:pt x="47329" y="25527"/>
                    </a:lnTo>
                    <a:lnTo>
                      <a:pt x="45048" y="33052"/>
                    </a:lnTo>
                    <a:cubicBezTo>
                      <a:pt x="45048" y="33052"/>
                      <a:pt x="17487" y="21431"/>
                      <a:pt x="16537" y="2076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1534;p27">
                <a:extLst>
                  <a:ext uri="{FF2B5EF4-FFF2-40B4-BE49-F238E27FC236}">
                    <a16:creationId xmlns:a16="http://schemas.microsoft.com/office/drawing/2014/main" id="{60F630D2-09C0-4BF7-9CE1-FEE54E1409EA}"/>
                  </a:ext>
                </a:extLst>
              </p:cNvPr>
              <p:cNvSpPr/>
              <p:nvPr/>
            </p:nvSpPr>
            <p:spPr>
              <a:xfrm>
                <a:off x="7699193" y="5205793"/>
                <a:ext cx="58543" cy="38861"/>
              </a:xfrm>
              <a:custGeom>
                <a:avLst/>
                <a:gdLst/>
                <a:ahLst/>
                <a:cxnLst/>
                <a:rect l="l" t="t" r="r" b="b"/>
                <a:pathLst>
                  <a:path w="58543" h="38861" extrusionOk="0">
                    <a:moveTo>
                      <a:pt x="0" y="11049"/>
                    </a:moveTo>
                    <a:lnTo>
                      <a:pt x="49040" y="38862"/>
                    </a:lnTo>
                    <a:lnTo>
                      <a:pt x="58543" y="31623"/>
                    </a:lnTo>
                    <a:cubicBezTo>
                      <a:pt x="58543" y="31623"/>
                      <a:pt x="52461" y="24574"/>
                      <a:pt x="51986" y="23813"/>
                    </a:cubicBezTo>
                    <a:cubicBezTo>
                      <a:pt x="47585" y="18783"/>
                      <a:pt x="42425" y="14478"/>
                      <a:pt x="36684" y="11049"/>
                    </a:cubicBezTo>
                    <a:cubicBezTo>
                      <a:pt x="33073" y="10382"/>
                      <a:pt x="9789" y="0"/>
                      <a:pt x="978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1535;p27">
                <a:extLst>
                  <a:ext uri="{FF2B5EF4-FFF2-40B4-BE49-F238E27FC236}">
                    <a16:creationId xmlns:a16="http://schemas.microsoft.com/office/drawing/2014/main" id="{AEFA5014-A6BC-4677-AD69-8EC1FFEBA227}"/>
                  </a:ext>
                </a:extLst>
              </p:cNvPr>
              <p:cNvSpPr/>
              <p:nvPr/>
            </p:nvSpPr>
            <p:spPr>
              <a:xfrm>
                <a:off x="7753460" y="5174646"/>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1536;p27">
                <a:extLst>
                  <a:ext uri="{FF2B5EF4-FFF2-40B4-BE49-F238E27FC236}">
                    <a16:creationId xmlns:a16="http://schemas.microsoft.com/office/drawing/2014/main" id="{A116EB37-8489-40BA-B44B-F02C8FA1FDE3}"/>
                  </a:ext>
                </a:extLst>
              </p:cNvPr>
              <p:cNvSpPr/>
              <p:nvPr/>
            </p:nvSpPr>
            <p:spPr>
              <a:xfrm>
                <a:off x="7631241" y="5169598"/>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1537;p27">
                <a:extLst>
                  <a:ext uri="{FF2B5EF4-FFF2-40B4-BE49-F238E27FC236}">
                    <a16:creationId xmlns:a16="http://schemas.microsoft.com/office/drawing/2014/main" id="{A026254F-BBDE-4CA5-9E12-C5D9F43D443D}"/>
                  </a:ext>
                </a:extLst>
              </p:cNvPr>
              <p:cNvSpPr/>
              <p:nvPr/>
            </p:nvSpPr>
            <p:spPr>
              <a:xfrm>
                <a:off x="7632192" y="5227129"/>
                <a:ext cx="29936" cy="30289"/>
              </a:xfrm>
              <a:custGeom>
                <a:avLst/>
                <a:gdLst/>
                <a:ahLst/>
                <a:cxnLst/>
                <a:rect l="l" t="t" r="r" b="b"/>
                <a:pathLst>
                  <a:path w="29936"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1538;p27">
                <a:extLst>
                  <a:ext uri="{FF2B5EF4-FFF2-40B4-BE49-F238E27FC236}">
                    <a16:creationId xmlns:a16="http://schemas.microsoft.com/office/drawing/2014/main" id="{080680B2-B493-4F35-813D-71067E44F52A}"/>
                  </a:ext>
                </a:extLst>
              </p:cNvPr>
              <p:cNvSpPr/>
              <p:nvPr/>
            </p:nvSpPr>
            <p:spPr>
              <a:xfrm>
                <a:off x="7630861" y="5152548"/>
                <a:ext cx="295637" cy="184403"/>
              </a:xfrm>
              <a:custGeom>
                <a:avLst/>
                <a:gdLst/>
                <a:ahLst/>
                <a:cxnLst/>
                <a:rect l="l" t="t" r="r" b="b"/>
                <a:pathLst>
                  <a:path w="295637" h="184403" extrusionOk="0">
                    <a:moveTo>
                      <a:pt x="149875" y="29051"/>
                    </a:moveTo>
                    <a:cubicBezTo>
                      <a:pt x="145988" y="29042"/>
                      <a:pt x="142110" y="29356"/>
                      <a:pt x="138280" y="30004"/>
                    </a:cubicBezTo>
                    <a:cubicBezTo>
                      <a:pt x="133053" y="30671"/>
                      <a:pt x="127256" y="31718"/>
                      <a:pt x="120793" y="33147"/>
                    </a:cubicBezTo>
                    <a:cubicBezTo>
                      <a:pt x="114331" y="34576"/>
                      <a:pt x="107583" y="36195"/>
                      <a:pt x="100645" y="38290"/>
                    </a:cubicBezTo>
                    <a:cubicBezTo>
                      <a:pt x="93878" y="40310"/>
                      <a:pt x="87273" y="42824"/>
                      <a:pt x="80877" y="45815"/>
                    </a:cubicBezTo>
                    <a:lnTo>
                      <a:pt x="131628" y="75247"/>
                    </a:lnTo>
                    <a:lnTo>
                      <a:pt x="141131" y="72009"/>
                    </a:lnTo>
                    <a:cubicBezTo>
                      <a:pt x="154056" y="67723"/>
                      <a:pt x="166221" y="64103"/>
                      <a:pt x="177721" y="61055"/>
                    </a:cubicBezTo>
                    <a:cubicBezTo>
                      <a:pt x="188489" y="58207"/>
                      <a:pt x="199494" y="56397"/>
                      <a:pt x="210604" y="55626"/>
                    </a:cubicBezTo>
                    <a:cubicBezTo>
                      <a:pt x="220726" y="54988"/>
                      <a:pt x="230875" y="55654"/>
                      <a:pt x="240826" y="57626"/>
                    </a:cubicBezTo>
                    <a:cubicBezTo>
                      <a:pt x="251033" y="59836"/>
                      <a:pt x="260812" y="63655"/>
                      <a:pt x="269813" y="68961"/>
                    </a:cubicBezTo>
                    <a:cubicBezTo>
                      <a:pt x="278584" y="73362"/>
                      <a:pt x="286112" y="79915"/>
                      <a:pt x="291671" y="88011"/>
                    </a:cubicBezTo>
                    <a:cubicBezTo>
                      <a:pt x="295397" y="93897"/>
                      <a:pt x="296556" y="101051"/>
                      <a:pt x="294902" y="107823"/>
                    </a:cubicBezTo>
                    <a:cubicBezTo>
                      <a:pt x="292793" y="115319"/>
                      <a:pt x="288687" y="122101"/>
                      <a:pt x="283023" y="127444"/>
                    </a:cubicBezTo>
                    <a:cubicBezTo>
                      <a:pt x="276076" y="134503"/>
                      <a:pt x="268282" y="140675"/>
                      <a:pt x="259833" y="145828"/>
                    </a:cubicBezTo>
                    <a:lnTo>
                      <a:pt x="292146" y="164878"/>
                    </a:lnTo>
                    <a:lnTo>
                      <a:pt x="274469" y="175069"/>
                    </a:lnTo>
                    <a:lnTo>
                      <a:pt x="241871" y="156019"/>
                    </a:lnTo>
                    <a:cubicBezTo>
                      <a:pt x="226371" y="163763"/>
                      <a:pt x="210138" y="169916"/>
                      <a:pt x="193402" y="174403"/>
                    </a:cubicBezTo>
                    <a:cubicBezTo>
                      <a:pt x="175915" y="179241"/>
                      <a:pt x="158048" y="182585"/>
                      <a:pt x="139991" y="184404"/>
                    </a:cubicBezTo>
                    <a:lnTo>
                      <a:pt x="122979" y="153829"/>
                    </a:lnTo>
                    <a:cubicBezTo>
                      <a:pt x="126115" y="153829"/>
                      <a:pt x="130772" y="153829"/>
                      <a:pt x="137140" y="152781"/>
                    </a:cubicBezTo>
                    <a:cubicBezTo>
                      <a:pt x="143507" y="151733"/>
                      <a:pt x="150635" y="150781"/>
                      <a:pt x="158428" y="149066"/>
                    </a:cubicBezTo>
                    <a:cubicBezTo>
                      <a:pt x="166221" y="147352"/>
                      <a:pt x="174585" y="145256"/>
                      <a:pt x="183328" y="142684"/>
                    </a:cubicBezTo>
                    <a:cubicBezTo>
                      <a:pt x="191824" y="140141"/>
                      <a:pt x="200121" y="136960"/>
                      <a:pt x="208133" y="133159"/>
                    </a:cubicBezTo>
                    <a:lnTo>
                      <a:pt x="157573" y="103917"/>
                    </a:lnTo>
                    <a:lnTo>
                      <a:pt x="151015" y="106204"/>
                    </a:lnTo>
                    <a:lnTo>
                      <a:pt x="144077" y="108394"/>
                    </a:lnTo>
                    <a:cubicBezTo>
                      <a:pt x="131342" y="112585"/>
                      <a:pt x="119748" y="115824"/>
                      <a:pt x="109104" y="117919"/>
                    </a:cubicBezTo>
                    <a:cubicBezTo>
                      <a:pt x="99334" y="120196"/>
                      <a:pt x="89374" y="121530"/>
                      <a:pt x="79357" y="121920"/>
                    </a:cubicBezTo>
                    <a:cubicBezTo>
                      <a:pt x="70509" y="122234"/>
                      <a:pt x="61661" y="121396"/>
                      <a:pt x="53031" y="119443"/>
                    </a:cubicBezTo>
                    <a:cubicBezTo>
                      <a:pt x="44478" y="117462"/>
                      <a:pt x="36247" y="114252"/>
                      <a:pt x="28606" y="109918"/>
                    </a:cubicBezTo>
                    <a:cubicBezTo>
                      <a:pt x="20291" y="105537"/>
                      <a:pt x="13077" y="99317"/>
                      <a:pt x="7508" y="91726"/>
                    </a:cubicBezTo>
                    <a:cubicBezTo>
                      <a:pt x="3412" y="86039"/>
                      <a:pt x="1397" y="79105"/>
                      <a:pt x="1806" y="72104"/>
                    </a:cubicBezTo>
                    <a:cubicBezTo>
                      <a:pt x="2528" y="64808"/>
                      <a:pt x="5446" y="57893"/>
                      <a:pt x="10169" y="52292"/>
                    </a:cubicBezTo>
                    <a:cubicBezTo>
                      <a:pt x="15947" y="44882"/>
                      <a:pt x="22885" y="38452"/>
                      <a:pt x="30697" y="33242"/>
                    </a:cubicBezTo>
                    <a:lnTo>
                      <a:pt x="0" y="17050"/>
                    </a:lnTo>
                    <a:lnTo>
                      <a:pt x="17582" y="6763"/>
                    </a:lnTo>
                    <a:lnTo>
                      <a:pt x="47234" y="24003"/>
                    </a:lnTo>
                    <a:cubicBezTo>
                      <a:pt x="61157" y="17088"/>
                      <a:pt x="75783" y="11687"/>
                      <a:pt x="90856" y="7906"/>
                    </a:cubicBezTo>
                    <a:cubicBezTo>
                      <a:pt x="105197" y="4286"/>
                      <a:pt x="119776" y="1638"/>
                      <a:pt x="134479" y="0"/>
                    </a:cubicBezTo>
                    <a:close/>
                    <a:moveTo>
                      <a:pt x="63485" y="82391"/>
                    </a:moveTo>
                    <a:cubicBezTo>
                      <a:pt x="70157" y="86258"/>
                      <a:pt x="77864" y="87925"/>
                      <a:pt x="85534" y="87154"/>
                    </a:cubicBezTo>
                    <a:cubicBezTo>
                      <a:pt x="95817" y="85992"/>
                      <a:pt x="105948" y="83725"/>
                      <a:pt x="115756" y="80391"/>
                    </a:cubicBezTo>
                    <a:lnTo>
                      <a:pt x="68237" y="52864"/>
                    </a:lnTo>
                    <a:cubicBezTo>
                      <a:pt x="50750" y="64675"/>
                      <a:pt x="49230" y="74485"/>
                      <a:pt x="63485" y="82772"/>
                    </a:cubicBezTo>
                    <a:close/>
                    <a:moveTo>
                      <a:pt x="230372" y="96298"/>
                    </a:moveTo>
                    <a:cubicBezTo>
                      <a:pt x="223092" y="92335"/>
                      <a:pt x="214710" y="90859"/>
                      <a:pt x="206517" y="92107"/>
                    </a:cubicBezTo>
                    <a:cubicBezTo>
                      <a:pt x="195274" y="93535"/>
                      <a:pt x="184174" y="95964"/>
                      <a:pt x="173349" y="99346"/>
                    </a:cubicBezTo>
                    <a:lnTo>
                      <a:pt x="220868" y="126778"/>
                    </a:lnTo>
                    <a:cubicBezTo>
                      <a:pt x="240826" y="114776"/>
                      <a:pt x="244057" y="104680"/>
                      <a:pt x="230372" y="96679"/>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 name="Google Shape;1539;p27">
              <a:extLst>
                <a:ext uri="{FF2B5EF4-FFF2-40B4-BE49-F238E27FC236}">
                  <a16:creationId xmlns:a16="http://schemas.microsoft.com/office/drawing/2014/main" id="{321A8A58-1152-4DF4-81E6-30477745541B}"/>
                </a:ext>
              </a:extLst>
            </p:cNvPr>
            <p:cNvGrpSpPr/>
            <p:nvPr/>
          </p:nvGrpSpPr>
          <p:grpSpPr>
            <a:xfrm>
              <a:off x="7485732" y="3440340"/>
              <a:ext cx="707700" cy="497335"/>
              <a:chOff x="6774665" y="4316253"/>
              <a:chExt cx="883852" cy="621125"/>
            </a:xfrm>
          </p:grpSpPr>
          <p:sp>
            <p:nvSpPr>
              <p:cNvPr id="176" name="Google Shape;1540;p27">
                <a:extLst>
                  <a:ext uri="{FF2B5EF4-FFF2-40B4-BE49-F238E27FC236}">
                    <a16:creationId xmlns:a16="http://schemas.microsoft.com/office/drawing/2014/main" id="{22854C68-10D2-4A15-A76F-9E03B89CFF95}"/>
                  </a:ext>
                </a:extLst>
              </p:cNvPr>
              <p:cNvSpPr/>
              <p:nvPr/>
            </p:nvSpPr>
            <p:spPr>
              <a:xfrm>
                <a:off x="6774665" y="442588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541;p27">
                <a:extLst>
                  <a:ext uri="{FF2B5EF4-FFF2-40B4-BE49-F238E27FC236}">
                    <a16:creationId xmlns:a16="http://schemas.microsoft.com/office/drawing/2014/main" id="{EC724268-75E1-44FB-8432-DF451487537B}"/>
                  </a:ext>
                </a:extLst>
              </p:cNvPr>
              <p:cNvSpPr/>
              <p:nvPr/>
            </p:nvSpPr>
            <p:spPr>
              <a:xfrm>
                <a:off x="6774855" y="4568951"/>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542;p27">
                <a:extLst>
                  <a:ext uri="{FF2B5EF4-FFF2-40B4-BE49-F238E27FC236}">
                    <a16:creationId xmlns:a16="http://schemas.microsoft.com/office/drawing/2014/main" id="{A5E6564C-48C3-44E7-804F-58C461AFB015}"/>
                  </a:ext>
                </a:extLst>
              </p:cNvPr>
              <p:cNvSpPr/>
              <p:nvPr/>
            </p:nvSpPr>
            <p:spPr>
              <a:xfrm>
                <a:off x="7592086" y="4572000"/>
                <a:ext cx="66431" cy="157067"/>
              </a:xfrm>
              <a:custGeom>
                <a:avLst/>
                <a:gdLst/>
                <a:ahLst/>
                <a:cxnLst/>
                <a:rect l="l" t="t" r="r" b="b"/>
                <a:pathLst>
                  <a:path w="66431" h="157067" extrusionOk="0">
                    <a:moveTo>
                      <a:pt x="66431" y="0"/>
                    </a:moveTo>
                    <a:lnTo>
                      <a:pt x="66431" y="109633"/>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543;p27">
                <a:extLst>
                  <a:ext uri="{FF2B5EF4-FFF2-40B4-BE49-F238E27FC236}">
                    <a16:creationId xmlns:a16="http://schemas.microsoft.com/office/drawing/2014/main" id="{35E28A16-57FA-40F2-B295-3E8595F67F7E}"/>
                  </a:ext>
                </a:extLst>
              </p:cNvPr>
              <p:cNvSpPr/>
              <p:nvPr/>
            </p:nvSpPr>
            <p:spPr>
              <a:xfrm>
                <a:off x="6774665" y="4316253"/>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544;p27">
                <a:extLst>
                  <a:ext uri="{FF2B5EF4-FFF2-40B4-BE49-F238E27FC236}">
                    <a16:creationId xmlns:a16="http://schemas.microsoft.com/office/drawing/2014/main" id="{FAD49FB2-4E1A-4690-94B6-1DA775D3A6BC}"/>
                  </a:ext>
                </a:extLst>
              </p:cNvPr>
              <p:cNvSpPr/>
              <p:nvPr/>
            </p:nvSpPr>
            <p:spPr>
              <a:xfrm>
                <a:off x="6900380" y="4385881"/>
                <a:ext cx="632615" cy="366093"/>
              </a:xfrm>
              <a:custGeom>
                <a:avLst/>
                <a:gdLst/>
                <a:ahLst/>
                <a:cxnLst/>
                <a:rect l="l" t="t" r="r" b="b"/>
                <a:pathLst>
                  <a:path w="632615" h="366093" extrusionOk="0">
                    <a:moveTo>
                      <a:pt x="632021" y="194024"/>
                    </a:moveTo>
                    <a:cubicBezTo>
                      <a:pt x="627555" y="237077"/>
                      <a:pt x="596952" y="279749"/>
                      <a:pt x="540025" y="312515"/>
                    </a:cubicBezTo>
                    <a:cubicBezTo>
                      <a:pt x="416475" y="383953"/>
                      <a:pt x="216136" y="383953"/>
                      <a:pt x="92586" y="312515"/>
                    </a:cubicBezTo>
                    <a:cubicBezTo>
                      <a:pt x="35564" y="279559"/>
                      <a:pt x="4961" y="237077"/>
                      <a:pt x="590" y="194024"/>
                    </a:cubicBezTo>
                    <a:cubicBezTo>
                      <a:pt x="-4732" y="143637"/>
                      <a:pt x="25965" y="92107"/>
                      <a:pt x="92586" y="53721"/>
                    </a:cubicBezTo>
                    <a:cubicBezTo>
                      <a:pt x="216136" y="-17907"/>
                      <a:pt x="416475" y="-17907"/>
                      <a:pt x="540025" y="53721"/>
                    </a:cubicBezTo>
                    <a:cubicBezTo>
                      <a:pt x="606931" y="92107"/>
                      <a:pt x="637344" y="143637"/>
                      <a:pt x="632021"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545;p27">
                <a:extLst>
                  <a:ext uri="{FF2B5EF4-FFF2-40B4-BE49-F238E27FC236}">
                    <a16:creationId xmlns:a16="http://schemas.microsoft.com/office/drawing/2014/main" id="{E3AD8D5F-BF4E-4767-8BAE-B3E1E63ECB1C}"/>
                  </a:ext>
                </a:extLst>
              </p:cNvPr>
              <p:cNvSpPr/>
              <p:nvPr/>
            </p:nvSpPr>
            <p:spPr>
              <a:xfrm>
                <a:off x="6900970" y="4407789"/>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546;p27">
                <a:extLst>
                  <a:ext uri="{FF2B5EF4-FFF2-40B4-BE49-F238E27FC236}">
                    <a16:creationId xmlns:a16="http://schemas.microsoft.com/office/drawing/2014/main" id="{9DEF2F85-F905-427A-B9B9-8973E8828C8F}"/>
                  </a:ext>
                </a:extLst>
              </p:cNvPr>
              <p:cNvSpPr/>
              <p:nvPr/>
            </p:nvSpPr>
            <p:spPr>
              <a:xfrm>
                <a:off x="7062535" y="4489799"/>
                <a:ext cx="295132" cy="185547"/>
              </a:xfrm>
              <a:custGeom>
                <a:avLst/>
                <a:gdLst/>
                <a:ahLst/>
                <a:cxnLst/>
                <a:rect l="l" t="t" r="r" b="b"/>
                <a:pathLst>
                  <a:path w="295132"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567" y="61017"/>
                      <a:pt x="260366" y="64846"/>
                      <a:pt x="269337" y="70199"/>
                    </a:cubicBezTo>
                    <a:cubicBezTo>
                      <a:pt x="278119" y="74590"/>
                      <a:pt x="285636" y="81144"/>
                      <a:pt x="291196" y="89249"/>
                    </a:cubicBezTo>
                    <a:cubicBezTo>
                      <a:pt x="294874" y="95193"/>
                      <a:pt x="296033" y="102356"/>
                      <a:pt x="294427" y="109156"/>
                    </a:cubicBezTo>
                    <a:cubicBezTo>
                      <a:pt x="292251" y="116624"/>
                      <a:pt x="288155" y="123397"/>
                      <a:pt x="282547" y="128778"/>
                    </a:cubicBezTo>
                    <a:cubicBezTo>
                      <a:pt x="275553" y="135789"/>
                      <a:pt x="267769" y="141961"/>
                      <a:pt x="259358" y="147161"/>
                    </a:cubicBezTo>
                    <a:lnTo>
                      <a:pt x="291671" y="166211"/>
                    </a:lnTo>
                    <a:lnTo>
                      <a:pt x="273709" y="176213"/>
                    </a:lnTo>
                    <a:lnTo>
                      <a:pt x="241111" y="157163"/>
                    </a:lnTo>
                    <a:cubicBezTo>
                      <a:pt x="225591" y="164868"/>
                      <a:pt x="209359" y="171022"/>
                      <a:pt x="192642" y="175546"/>
                    </a:cubicBezTo>
                    <a:cubicBezTo>
                      <a:pt x="175155" y="180385"/>
                      <a:pt x="157288" y="183728"/>
                      <a:pt x="139230"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693" y="93612"/>
                      <a:pt x="214339" y="92107"/>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547;p27">
                <a:extLst>
                  <a:ext uri="{FF2B5EF4-FFF2-40B4-BE49-F238E27FC236}">
                    <a16:creationId xmlns:a16="http://schemas.microsoft.com/office/drawing/2014/main" id="{1ADA8613-F193-4AA7-9362-D03840993FEC}"/>
                  </a:ext>
                </a:extLst>
              </p:cNvPr>
              <p:cNvSpPr/>
              <p:nvPr/>
            </p:nvSpPr>
            <p:spPr>
              <a:xfrm>
                <a:off x="7184658" y="4627816"/>
                <a:ext cx="19482" cy="25431"/>
              </a:xfrm>
              <a:custGeom>
                <a:avLst/>
                <a:gdLst/>
                <a:ahLst/>
                <a:cxnLst/>
                <a:rect l="l" t="t" r="r" b="b"/>
                <a:pathLst>
                  <a:path w="19482" h="25431" extrusionOk="0">
                    <a:moveTo>
                      <a:pt x="0" y="17145"/>
                    </a:moveTo>
                    <a:cubicBezTo>
                      <a:pt x="285" y="11430"/>
                      <a:pt x="285" y="5715"/>
                      <a:pt x="0" y="0"/>
                    </a:cubicBezTo>
                    <a:lnTo>
                      <a:pt x="19483" y="12478"/>
                    </a:lnTo>
                    <a:lnTo>
                      <a:pt x="11024" y="25432"/>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548;p27">
                <a:extLst>
                  <a:ext uri="{FF2B5EF4-FFF2-40B4-BE49-F238E27FC236}">
                    <a16:creationId xmlns:a16="http://schemas.microsoft.com/office/drawing/2014/main" id="{1225B4FC-8D08-4D76-82C3-1076A4A78B9E}"/>
                  </a:ext>
                </a:extLst>
              </p:cNvPr>
              <p:cNvSpPr/>
              <p:nvPr/>
            </p:nvSpPr>
            <p:spPr>
              <a:xfrm>
                <a:off x="7311819" y="4638675"/>
                <a:ext cx="42101" cy="19716"/>
              </a:xfrm>
              <a:custGeom>
                <a:avLst/>
                <a:gdLst/>
                <a:ahLst/>
                <a:cxnLst/>
                <a:rect l="l" t="t" r="r" b="b"/>
                <a:pathLst>
                  <a:path w="42101" h="19716" extrusionOk="0">
                    <a:moveTo>
                      <a:pt x="42102" y="17145"/>
                    </a:moveTo>
                    <a:lnTo>
                      <a:pt x="42102" y="0"/>
                    </a:lnTo>
                    <a:lnTo>
                      <a:pt x="0" y="3238"/>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549;p27">
                <a:extLst>
                  <a:ext uri="{FF2B5EF4-FFF2-40B4-BE49-F238E27FC236}">
                    <a16:creationId xmlns:a16="http://schemas.microsoft.com/office/drawing/2014/main" id="{9CA4C739-D3AD-4EC6-8F0E-48A7F1EE492C}"/>
                  </a:ext>
                </a:extLst>
              </p:cNvPr>
              <p:cNvSpPr/>
              <p:nvPr/>
            </p:nvSpPr>
            <p:spPr>
              <a:xfrm>
                <a:off x="7325980" y="4575428"/>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550;p27">
                <a:extLst>
                  <a:ext uri="{FF2B5EF4-FFF2-40B4-BE49-F238E27FC236}">
                    <a16:creationId xmlns:a16="http://schemas.microsoft.com/office/drawing/2014/main" id="{8BE12EC8-E8B4-4E6D-A387-EB0855DF5772}"/>
                  </a:ext>
                </a:extLst>
              </p:cNvPr>
              <p:cNvSpPr/>
              <p:nvPr/>
            </p:nvSpPr>
            <p:spPr>
              <a:xfrm>
                <a:off x="7227140" y="4581810"/>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551;p27">
                <a:extLst>
                  <a:ext uri="{FF2B5EF4-FFF2-40B4-BE49-F238E27FC236}">
                    <a16:creationId xmlns:a16="http://schemas.microsoft.com/office/drawing/2014/main" id="{72CCDBF7-178A-4FBF-B5A0-4B54C0997EA1}"/>
                  </a:ext>
                </a:extLst>
              </p:cNvPr>
              <p:cNvSpPr/>
              <p:nvPr/>
            </p:nvSpPr>
            <p:spPr>
              <a:xfrm>
                <a:off x="7130487" y="4526660"/>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552;p27">
                <a:extLst>
                  <a:ext uri="{FF2B5EF4-FFF2-40B4-BE49-F238E27FC236}">
                    <a16:creationId xmlns:a16="http://schemas.microsoft.com/office/drawing/2014/main" id="{0EBF0B6A-FEEC-44A6-8398-73FC07FB3959}"/>
                  </a:ext>
                </a:extLst>
              </p:cNvPr>
              <p:cNvSpPr/>
              <p:nvPr/>
            </p:nvSpPr>
            <p:spPr>
              <a:xfrm>
                <a:off x="7184753" y="4495514"/>
                <a:ext cx="27275" cy="24479"/>
              </a:xfrm>
              <a:custGeom>
                <a:avLst/>
                <a:gdLst/>
                <a:ahLst/>
                <a:cxnLst/>
                <a:rect l="l" t="t" r="r" b="b"/>
                <a:pathLst>
                  <a:path w="27275" h="24479" extrusionOk="0">
                    <a:moveTo>
                      <a:pt x="27276" y="24479"/>
                    </a:moveTo>
                    <a:lnTo>
                      <a:pt x="27276" y="7334"/>
                    </a:lnTo>
                    <a:lnTo>
                      <a:pt x="4752" y="0"/>
                    </a:lnTo>
                    <a:lnTo>
                      <a:pt x="0" y="13526"/>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553;p27">
                <a:extLst>
                  <a:ext uri="{FF2B5EF4-FFF2-40B4-BE49-F238E27FC236}">
                    <a16:creationId xmlns:a16="http://schemas.microsoft.com/office/drawing/2014/main" id="{D70775BF-80D7-4C22-A94C-C219649B57ED}"/>
                  </a:ext>
                </a:extLst>
              </p:cNvPr>
              <p:cNvSpPr/>
              <p:nvPr/>
            </p:nvSpPr>
            <p:spPr>
              <a:xfrm>
                <a:off x="7062535" y="4490466"/>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554;p27">
                <a:extLst>
                  <a:ext uri="{FF2B5EF4-FFF2-40B4-BE49-F238E27FC236}">
                    <a16:creationId xmlns:a16="http://schemas.microsoft.com/office/drawing/2014/main" id="{7A1F46E6-7F6D-468F-A729-5E88178EF79F}"/>
                  </a:ext>
                </a:extLst>
              </p:cNvPr>
              <p:cNvSpPr/>
              <p:nvPr/>
            </p:nvSpPr>
            <p:spPr>
              <a:xfrm>
                <a:off x="7063485" y="4547997"/>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555;p27">
                <a:extLst>
                  <a:ext uri="{FF2B5EF4-FFF2-40B4-BE49-F238E27FC236}">
                    <a16:creationId xmlns:a16="http://schemas.microsoft.com/office/drawing/2014/main" id="{2A61ACA2-26E5-4E30-971B-60AF09C8C295}"/>
                  </a:ext>
                </a:extLst>
              </p:cNvPr>
              <p:cNvSpPr/>
              <p:nvPr/>
            </p:nvSpPr>
            <p:spPr>
              <a:xfrm>
                <a:off x="7062535" y="4472654"/>
                <a:ext cx="295233" cy="185546"/>
              </a:xfrm>
              <a:custGeom>
                <a:avLst/>
                <a:gdLst/>
                <a:ahLst/>
                <a:cxnLst/>
                <a:rect l="l" t="t" r="r" b="b"/>
                <a:pathLst>
                  <a:path w="295233" h="185546" extrusionOk="0">
                    <a:moveTo>
                      <a:pt x="149494" y="30194"/>
                    </a:moveTo>
                    <a:cubicBezTo>
                      <a:pt x="145607" y="30185"/>
                      <a:pt x="141730" y="30499"/>
                      <a:pt x="137900" y="31147"/>
                    </a:cubicBezTo>
                    <a:cubicBezTo>
                      <a:pt x="132673" y="31909"/>
                      <a:pt x="126875" y="32956"/>
                      <a:pt x="120413" y="34290"/>
                    </a:cubicBezTo>
                    <a:cubicBezTo>
                      <a:pt x="113950" y="35623"/>
                      <a:pt x="107203" y="37338"/>
                      <a:pt x="100265" y="39433"/>
                    </a:cubicBezTo>
                    <a:cubicBezTo>
                      <a:pt x="93498" y="41481"/>
                      <a:pt x="86893" y="44034"/>
                      <a:pt x="80497" y="47054"/>
                    </a:cubicBezTo>
                    <a:lnTo>
                      <a:pt x="131247" y="76390"/>
                    </a:lnTo>
                    <a:lnTo>
                      <a:pt x="140751" y="73247"/>
                    </a:lnTo>
                    <a:cubicBezTo>
                      <a:pt x="153676" y="68866"/>
                      <a:pt x="165841" y="65246"/>
                      <a:pt x="177340" y="62198"/>
                    </a:cubicBezTo>
                    <a:cubicBezTo>
                      <a:pt x="188108" y="59360"/>
                      <a:pt x="199114" y="57540"/>
                      <a:pt x="210224" y="56769"/>
                    </a:cubicBezTo>
                    <a:cubicBezTo>
                      <a:pt x="220345" y="56159"/>
                      <a:pt x="230505" y="56864"/>
                      <a:pt x="240446" y="58864"/>
                    </a:cubicBezTo>
                    <a:cubicBezTo>
                      <a:pt x="250643" y="61036"/>
                      <a:pt x="260432" y="64827"/>
                      <a:pt x="269432" y="70104"/>
                    </a:cubicBezTo>
                    <a:cubicBezTo>
                      <a:pt x="278204" y="74504"/>
                      <a:pt x="285731" y="81058"/>
                      <a:pt x="291291" y="89154"/>
                    </a:cubicBezTo>
                    <a:cubicBezTo>
                      <a:pt x="294978" y="95088"/>
                      <a:pt x="296138" y="102260"/>
                      <a:pt x="294522" y="109061"/>
                    </a:cubicBezTo>
                    <a:cubicBezTo>
                      <a:pt x="292327" y="116519"/>
                      <a:pt x="288231" y="123282"/>
                      <a:pt x="282643" y="128683"/>
                    </a:cubicBezTo>
                    <a:cubicBezTo>
                      <a:pt x="275667" y="135684"/>
                      <a:pt x="267883" y="141827"/>
                      <a:pt x="259453" y="146971"/>
                    </a:cubicBezTo>
                    <a:lnTo>
                      <a:pt x="291766" y="166021"/>
                    </a:lnTo>
                    <a:lnTo>
                      <a:pt x="273709" y="176213"/>
                    </a:lnTo>
                    <a:lnTo>
                      <a:pt x="241111" y="157163"/>
                    </a:lnTo>
                    <a:cubicBezTo>
                      <a:pt x="225591" y="164830"/>
                      <a:pt x="209359" y="170955"/>
                      <a:pt x="192642" y="175450"/>
                    </a:cubicBezTo>
                    <a:cubicBezTo>
                      <a:pt x="175164" y="180365"/>
                      <a:pt x="157297" y="183737"/>
                      <a:pt x="139230" y="185547"/>
                    </a:cubicBezTo>
                    <a:lnTo>
                      <a:pt x="122123" y="154972"/>
                    </a:lnTo>
                    <a:cubicBezTo>
                      <a:pt x="126894" y="154848"/>
                      <a:pt x="131656" y="154467"/>
                      <a:pt x="136379" y="153829"/>
                    </a:cubicBezTo>
                    <a:cubicBezTo>
                      <a:pt x="142747" y="153067"/>
                      <a:pt x="149875" y="151924"/>
                      <a:pt x="157668" y="150209"/>
                    </a:cubicBezTo>
                    <a:cubicBezTo>
                      <a:pt x="165461" y="148495"/>
                      <a:pt x="173824" y="146304"/>
                      <a:pt x="182568" y="143828"/>
                    </a:cubicBezTo>
                    <a:cubicBezTo>
                      <a:pt x="191064" y="141284"/>
                      <a:pt x="199361" y="138103"/>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5"/>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534"/>
                    </a:moveTo>
                    <a:cubicBezTo>
                      <a:pt x="69777" y="87401"/>
                      <a:pt x="77484" y="89068"/>
                      <a:pt x="85154" y="88297"/>
                    </a:cubicBezTo>
                    <a:cubicBezTo>
                      <a:pt x="95437" y="87125"/>
                      <a:pt x="105568" y="84858"/>
                      <a:pt x="115376" y="81534"/>
                    </a:cubicBezTo>
                    <a:lnTo>
                      <a:pt x="67857" y="54007"/>
                    </a:lnTo>
                    <a:cubicBezTo>
                      <a:pt x="50370" y="65437"/>
                      <a:pt x="48849" y="75343"/>
                      <a:pt x="63105" y="83534"/>
                    </a:cubicBezTo>
                    <a:close/>
                    <a:moveTo>
                      <a:pt x="229991" y="97536"/>
                    </a:moveTo>
                    <a:cubicBezTo>
                      <a:pt x="222721" y="93536"/>
                      <a:pt x="214339" y="92030"/>
                      <a:pt x="206137" y="93250"/>
                    </a:cubicBezTo>
                    <a:cubicBezTo>
                      <a:pt x="194884" y="94707"/>
                      <a:pt x="183784" y="97164"/>
                      <a:pt x="172969" y="100584"/>
                    </a:cubicBezTo>
                    <a:lnTo>
                      <a:pt x="220488" y="127921"/>
                    </a:lnTo>
                    <a:cubicBezTo>
                      <a:pt x="240512" y="115224"/>
                      <a:pt x="243677" y="105089"/>
                      <a:pt x="229991"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1556;p27">
              <a:extLst>
                <a:ext uri="{FF2B5EF4-FFF2-40B4-BE49-F238E27FC236}">
                  <a16:creationId xmlns:a16="http://schemas.microsoft.com/office/drawing/2014/main" id="{1E25ACBB-5343-4B8D-B735-C5415C400D5D}"/>
                </a:ext>
              </a:extLst>
            </p:cNvPr>
            <p:cNvGrpSpPr/>
            <p:nvPr/>
          </p:nvGrpSpPr>
          <p:grpSpPr>
            <a:xfrm>
              <a:off x="7485732" y="3325483"/>
              <a:ext cx="707700" cy="497335"/>
              <a:chOff x="6774665" y="4172807"/>
              <a:chExt cx="883852" cy="621125"/>
            </a:xfrm>
          </p:grpSpPr>
          <p:sp>
            <p:nvSpPr>
              <p:cNvPr id="160" name="Google Shape;1557;p27">
                <a:extLst>
                  <a:ext uri="{FF2B5EF4-FFF2-40B4-BE49-F238E27FC236}">
                    <a16:creationId xmlns:a16="http://schemas.microsoft.com/office/drawing/2014/main" id="{08424D96-1CBC-459A-AA33-1DA7FF26708B}"/>
                  </a:ext>
                </a:extLst>
              </p:cNvPr>
              <p:cNvSpPr/>
              <p:nvPr/>
            </p:nvSpPr>
            <p:spPr>
              <a:xfrm>
                <a:off x="6774665" y="4282440"/>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2"/>
                      <a:pt x="197857" y="0"/>
                      <a:pt x="441926" y="0"/>
                    </a:cubicBezTo>
                    <a:cubicBezTo>
                      <a:pt x="685995" y="0"/>
                      <a:pt x="883852" y="114502"/>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558;p27">
                <a:extLst>
                  <a:ext uri="{FF2B5EF4-FFF2-40B4-BE49-F238E27FC236}">
                    <a16:creationId xmlns:a16="http://schemas.microsoft.com/office/drawing/2014/main" id="{BA9F5F80-11E9-42DE-BF08-A1A1349FCBDF}"/>
                  </a:ext>
                </a:extLst>
              </p:cNvPr>
              <p:cNvSpPr/>
              <p:nvPr/>
            </p:nvSpPr>
            <p:spPr>
              <a:xfrm>
                <a:off x="6774855" y="4425505"/>
                <a:ext cx="87339" cy="116490"/>
              </a:xfrm>
              <a:custGeom>
                <a:avLst/>
                <a:gdLst/>
                <a:ahLst/>
                <a:cxnLst/>
                <a:rect l="l" t="t" r="r" b="b"/>
                <a:pathLst>
                  <a:path w="87339" h="116490" extrusionOk="0">
                    <a:moveTo>
                      <a:pt x="0" y="116491"/>
                    </a:moveTo>
                    <a:lnTo>
                      <a:pt x="0" y="0"/>
                    </a:lnTo>
                    <a:lnTo>
                      <a:pt x="87340" y="77914"/>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559;p27">
                <a:extLst>
                  <a:ext uri="{FF2B5EF4-FFF2-40B4-BE49-F238E27FC236}">
                    <a16:creationId xmlns:a16="http://schemas.microsoft.com/office/drawing/2014/main" id="{71FFB554-D7B1-4FD5-BAC1-8BC010EE8A1A}"/>
                  </a:ext>
                </a:extLst>
              </p:cNvPr>
              <p:cNvSpPr/>
              <p:nvPr/>
            </p:nvSpPr>
            <p:spPr>
              <a:xfrm>
                <a:off x="7592086" y="4428553"/>
                <a:ext cx="66431" cy="157067"/>
              </a:xfrm>
              <a:custGeom>
                <a:avLst/>
                <a:gdLst/>
                <a:ahLst/>
                <a:cxnLst/>
                <a:rect l="l" t="t" r="r" b="b"/>
                <a:pathLst>
                  <a:path w="66431" h="157067" extrusionOk="0">
                    <a:moveTo>
                      <a:pt x="66431" y="0"/>
                    </a:moveTo>
                    <a:lnTo>
                      <a:pt x="66431" y="109538"/>
                    </a:lnTo>
                    <a:lnTo>
                      <a:pt x="21859" y="157067"/>
                    </a:lnTo>
                    <a:lnTo>
                      <a:pt x="0" y="31623"/>
                    </a:lnTo>
                    <a:lnTo>
                      <a:pt x="66431"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560;p27">
                <a:extLst>
                  <a:ext uri="{FF2B5EF4-FFF2-40B4-BE49-F238E27FC236}">
                    <a16:creationId xmlns:a16="http://schemas.microsoft.com/office/drawing/2014/main" id="{89F0A06E-7B52-48D6-8C38-4511DB82C7D1}"/>
                  </a:ext>
                </a:extLst>
              </p:cNvPr>
              <p:cNvSpPr/>
              <p:nvPr/>
            </p:nvSpPr>
            <p:spPr>
              <a:xfrm>
                <a:off x="6774665" y="4172807"/>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561;p27">
                <a:extLst>
                  <a:ext uri="{FF2B5EF4-FFF2-40B4-BE49-F238E27FC236}">
                    <a16:creationId xmlns:a16="http://schemas.microsoft.com/office/drawing/2014/main" id="{A84F043C-62CA-4C89-9FFE-23BBDA328F5C}"/>
                  </a:ext>
                </a:extLst>
              </p:cNvPr>
              <p:cNvSpPr/>
              <p:nvPr/>
            </p:nvSpPr>
            <p:spPr>
              <a:xfrm>
                <a:off x="6900380" y="4242411"/>
                <a:ext cx="632615" cy="366117"/>
              </a:xfrm>
              <a:custGeom>
                <a:avLst/>
                <a:gdLst/>
                <a:ahLst/>
                <a:cxnLst/>
                <a:rect l="l" t="t" r="r" b="b"/>
                <a:pathLst>
                  <a:path w="632615" h="366117" extrusionOk="0">
                    <a:moveTo>
                      <a:pt x="632021" y="194048"/>
                    </a:moveTo>
                    <a:cubicBezTo>
                      <a:pt x="627555" y="237101"/>
                      <a:pt x="596952" y="279773"/>
                      <a:pt x="540025" y="312539"/>
                    </a:cubicBezTo>
                    <a:cubicBezTo>
                      <a:pt x="416475" y="383977"/>
                      <a:pt x="216136" y="383977"/>
                      <a:pt x="92586" y="312539"/>
                    </a:cubicBezTo>
                    <a:cubicBezTo>
                      <a:pt x="35564" y="279583"/>
                      <a:pt x="4961" y="237101"/>
                      <a:pt x="590" y="194048"/>
                    </a:cubicBezTo>
                    <a:cubicBezTo>
                      <a:pt x="-4732" y="143661"/>
                      <a:pt x="25965" y="92131"/>
                      <a:pt x="92586" y="53650"/>
                    </a:cubicBezTo>
                    <a:cubicBezTo>
                      <a:pt x="216136" y="-17883"/>
                      <a:pt x="416475" y="-17883"/>
                      <a:pt x="540025" y="53650"/>
                    </a:cubicBezTo>
                    <a:cubicBezTo>
                      <a:pt x="606931" y="92131"/>
                      <a:pt x="637344" y="143661"/>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562;p27">
                <a:extLst>
                  <a:ext uri="{FF2B5EF4-FFF2-40B4-BE49-F238E27FC236}">
                    <a16:creationId xmlns:a16="http://schemas.microsoft.com/office/drawing/2014/main" id="{7A00F83D-AFAA-491F-9C27-D10929C63B36}"/>
                  </a:ext>
                </a:extLst>
              </p:cNvPr>
              <p:cNvSpPr/>
              <p:nvPr/>
            </p:nvSpPr>
            <p:spPr>
              <a:xfrm>
                <a:off x="6900970" y="4264342"/>
                <a:ext cx="631431" cy="344185"/>
              </a:xfrm>
              <a:custGeom>
                <a:avLst/>
                <a:gdLst/>
                <a:ahLst/>
                <a:cxnLst/>
                <a:rect l="l" t="t" r="r" b="b"/>
                <a:pathLst>
                  <a:path w="631431" h="344185" extrusionOk="0">
                    <a:moveTo>
                      <a:pt x="631432" y="172117"/>
                    </a:moveTo>
                    <a:cubicBezTo>
                      <a:pt x="626965" y="215170"/>
                      <a:pt x="596363" y="257842"/>
                      <a:pt x="539435" y="290608"/>
                    </a:cubicBezTo>
                    <a:cubicBezTo>
                      <a:pt x="415886" y="362045"/>
                      <a:pt x="215546" y="362045"/>
                      <a:pt x="91997" y="290608"/>
                    </a:cubicBezTo>
                    <a:cubicBezTo>
                      <a:pt x="34974" y="257651"/>
                      <a:pt x="4372" y="215170"/>
                      <a:pt x="0" y="172117"/>
                    </a:cubicBezTo>
                    <a:cubicBezTo>
                      <a:pt x="4372" y="129064"/>
                      <a:pt x="34974" y="86392"/>
                      <a:pt x="91997" y="53721"/>
                    </a:cubicBezTo>
                    <a:cubicBezTo>
                      <a:pt x="215546" y="-17907"/>
                      <a:pt x="415886" y="-17907"/>
                      <a:pt x="539435" y="53721"/>
                    </a:cubicBezTo>
                    <a:cubicBezTo>
                      <a:pt x="596838" y="86677"/>
                      <a:pt x="626965" y="129064"/>
                      <a:pt x="631432"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563;p27">
                <a:extLst>
                  <a:ext uri="{FF2B5EF4-FFF2-40B4-BE49-F238E27FC236}">
                    <a16:creationId xmlns:a16="http://schemas.microsoft.com/office/drawing/2014/main" id="{3F37BD29-2F8A-424B-B8F4-B52DF1972911}"/>
                  </a:ext>
                </a:extLst>
              </p:cNvPr>
              <p:cNvSpPr/>
              <p:nvPr/>
            </p:nvSpPr>
            <p:spPr>
              <a:xfrm>
                <a:off x="7062535" y="4346352"/>
                <a:ext cx="295228" cy="185547"/>
              </a:xfrm>
              <a:custGeom>
                <a:avLst/>
                <a:gdLst/>
                <a:ahLst/>
                <a:cxnLst/>
                <a:rect l="l" t="t" r="r" b="b"/>
                <a:pathLst>
                  <a:path w="295228" h="185547" extrusionOk="0">
                    <a:moveTo>
                      <a:pt x="149494" y="30194"/>
                    </a:moveTo>
                    <a:cubicBezTo>
                      <a:pt x="145607" y="30185"/>
                      <a:pt x="141730" y="30499"/>
                      <a:pt x="137900" y="31147"/>
                    </a:cubicBezTo>
                    <a:cubicBezTo>
                      <a:pt x="132673" y="31909"/>
                      <a:pt x="126875" y="32956"/>
                      <a:pt x="120413" y="34290"/>
                    </a:cubicBezTo>
                    <a:cubicBezTo>
                      <a:pt x="113950" y="35623"/>
                      <a:pt x="107203" y="37433"/>
                      <a:pt x="100265" y="39529"/>
                    </a:cubicBezTo>
                    <a:cubicBezTo>
                      <a:pt x="93498" y="41548"/>
                      <a:pt x="86893" y="44063"/>
                      <a:pt x="80497" y="47054"/>
                    </a:cubicBezTo>
                    <a:lnTo>
                      <a:pt x="131247" y="76486"/>
                    </a:lnTo>
                    <a:lnTo>
                      <a:pt x="140751" y="73247"/>
                    </a:lnTo>
                    <a:cubicBezTo>
                      <a:pt x="153676" y="68961"/>
                      <a:pt x="165841" y="65246"/>
                      <a:pt x="177340" y="62294"/>
                    </a:cubicBezTo>
                    <a:cubicBezTo>
                      <a:pt x="188089" y="59360"/>
                      <a:pt x="199104" y="57541"/>
                      <a:pt x="210224" y="56864"/>
                    </a:cubicBezTo>
                    <a:cubicBezTo>
                      <a:pt x="220345" y="56179"/>
                      <a:pt x="230505" y="56845"/>
                      <a:pt x="240446" y="58864"/>
                    </a:cubicBezTo>
                    <a:cubicBezTo>
                      <a:pt x="250662" y="61017"/>
                      <a:pt x="260461" y="64846"/>
                      <a:pt x="269432" y="70199"/>
                    </a:cubicBezTo>
                    <a:cubicBezTo>
                      <a:pt x="278214" y="74590"/>
                      <a:pt x="285731" y="81144"/>
                      <a:pt x="291291" y="89249"/>
                    </a:cubicBezTo>
                    <a:cubicBezTo>
                      <a:pt x="294969" y="95193"/>
                      <a:pt x="296128" y="102356"/>
                      <a:pt x="294522" y="109156"/>
                    </a:cubicBezTo>
                    <a:cubicBezTo>
                      <a:pt x="292346" y="116624"/>
                      <a:pt x="288250" y="123397"/>
                      <a:pt x="282643" y="128778"/>
                    </a:cubicBezTo>
                    <a:cubicBezTo>
                      <a:pt x="275648" y="135789"/>
                      <a:pt x="267864" y="141961"/>
                      <a:pt x="259453" y="147161"/>
                    </a:cubicBezTo>
                    <a:lnTo>
                      <a:pt x="291766" y="166211"/>
                    </a:lnTo>
                    <a:lnTo>
                      <a:pt x="273709" y="176213"/>
                    </a:lnTo>
                    <a:lnTo>
                      <a:pt x="241111" y="157163"/>
                    </a:lnTo>
                    <a:cubicBezTo>
                      <a:pt x="225591" y="164868"/>
                      <a:pt x="209359" y="171022"/>
                      <a:pt x="192642" y="175546"/>
                    </a:cubicBezTo>
                    <a:cubicBezTo>
                      <a:pt x="175155" y="180384"/>
                      <a:pt x="157288" y="183728"/>
                      <a:pt x="139230" y="185547"/>
                    </a:cubicBezTo>
                    <a:lnTo>
                      <a:pt x="122123" y="154972"/>
                    </a:lnTo>
                    <a:cubicBezTo>
                      <a:pt x="126894" y="154848"/>
                      <a:pt x="131656" y="154467"/>
                      <a:pt x="136379" y="153829"/>
                    </a:cubicBezTo>
                    <a:cubicBezTo>
                      <a:pt x="143536" y="153019"/>
                      <a:pt x="150644" y="151809"/>
                      <a:pt x="157668" y="150209"/>
                    </a:cubicBezTo>
                    <a:cubicBezTo>
                      <a:pt x="165556" y="148495"/>
                      <a:pt x="173824" y="146399"/>
                      <a:pt x="182568" y="143828"/>
                    </a:cubicBezTo>
                    <a:cubicBezTo>
                      <a:pt x="191055" y="141246"/>
                      <a:pt x="199342" y="138065"/>
                      <a:pt x="207372" y="134303"/>
                    </a:cubicBezTo>
                    <a:lnTo>
                      <a:pt x="156812" y="105061"/>
                    </a:lnTo>
                    <a:lnTo>
                      <a:pt x="150255" y="107347"/>
                    </a:lnTo>
                    <a:lnTo>
                      <a:pt x="143317" y="109442"/>
                    </a:lnTo>
                    <a:cubicBezTo>
                      <a:pt x="130582" y="113633"/>
                      <a:pt x="118987" y="116967"/>
                      <a:pt x="108343" y="118967"/>
                    </a:cubicBezTo>
                    <a:cubicBezTo>
                      <a:pt x="98545" y="121244"/>
                      <a:pt x="88556" y="122587"/>
                      <a:pt x="78501" y="122968"/>
                    </a:cubicBezTo>
                    <a:cubicBezTo>
                      <a:pt x="69691" y="123282"/>
                      <a:pt x="60872" y="122453"/>
                      <a:pt x="52271" y="120491"/>
                    </a:cubicBezTo>
                    <a:cubicBezTo>
                      <a:pt x="43698" y="118548"/>
                      <a:pt x="35468" y="115338"/>
                      <a:pt x="27846" y="110966"/>
                    </a:cubicBezTo>
                    <a:cubicBezTo>
                      <a:pt x="19511" y="106613"/>
                      <a:pt x="12288" y="100384"/>
                      <a:pt x="6748" y="92773"/>
                    </a:cubicBezTo>
                    <a:cubicBezTo>
                      <a:pt x="2585" y="87116"/>
                      <a:pt x="561" y="80163"/>
                      <a:pt x="1045" y="73152"/>
                    </a:cubicBezTo>
                    <a:cubicBezTo>
                      <a:pt x="1787" y="65856"/>
                      <a:pt x="4704" y="58950"/>
                      <a:pt x="9409" y="53340"/>
                    </a:cubicBezTo>
                    <a:cubicBezTo>
                      <a:pt x="15197" y="45929"/>
                      <a:pt x="22125" y="39500"/>
                      <a:pt x="29937" y="34290"/>
                    </a:cubicBezTo>
                    <a:lnTo>
                      <a:pt x="0" y="16954"/>
                    </a:lnTo>
                    <a:lnTo>
                      <a:pt x="17582" y="6763"/>
                    </a:lnTo>
                    <a:lnTo>
                      <a:pt x="47234" y="23908"/>
                    </a:lnTo>
                    <a:cubicBezTo>
                      <a:pt x="61157" y="17021"/>
                      <a:pt x="75783" y="11649"/>
                      <a:pt x="90856" y="7906"/>
                    </a:cubicBezTo>
                    <a:cubicBezTo>
                      <a:pt x="105188" y="4239"/>
                      <a:pt x="119767" y="1591"/>
                      <a:pt x="134479" y="0"/>
                    </a:cubicBezTo>
                    <a:close/>
                    <a:moveTo>
                      <a:pt x="63105" y="83629"/>
                    </a:moveTo>
                    <a:cubicBezTo>
                      <a:pt x="69786" y="87459"/>
                      <a:pt x="77494" y="89116"/>
                      <a:pt x="85154" y="88392"/>
                    </a:cubicBezTo>
                    <a:cubicBezTo>
                      <a:pt x="95437" y="87182"/>
                      <a:pt x="105568" y="84877"/>
                      <a:pt x="115376" y="81534"/>
                    </a:cubicBezTo>
                    <a:lnTo>
                      <a:pt x="67857" y="54007"/>
                    </a:lnTo>
                    <a:cubicBezTo>
                      <a:pt x="50370" y="65437"/>
                      <a:pt x="48849" y="75343"/>
                      <a:pt x="63105" y="83629"/>
                    </a:cubicBezTo>
                    <a:close/>
                    <a:moveTo>
                      <a:pt x="229991" y="97536"/>
                    </a:moveTo>
                    <a:cubicBezTo>
                      <a:pt x="222721" y="93536"/>
                      <a:pt x="214339" y="92030"/>
                      <a:pt x="206137" y="93250"/>
                    </a:cubicBezTo>
                    <a:cubicBezTo>
                      <a:pt x="194894" y="94755"/>
                      <a:pt x="183803" y="97212"/>
                      <a:pt x="172969" y="100584"/>
                    </a:cubicBezTo>
                    <a:lnTo>
                      <a:pt x="220488" y="127921"/>
                    </a:lnTo>
                    <a:cubicBezTo>
                      <a:pt x="240446" y="115634"/>
                      <a:pt x="243677" y="105442"/>
                      <a:pt x="229991" y="9753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564;p27">
                <a:extLst>
                  <a:ext uri="{FF2B5EF4-FFF2-40B4-BE49-F238E27FC236}">
                    <a16:creationId xmlns:a16="http://schemas.microsoft.com/office/drawing/2014/main" id="{89A4A5F3-39FD-445A-BDF8-81BC5CD8767A}"/>
                  </a:ext>
                </a:extLst>
              </p:cNvPr>
              <p:cNvSpPr/>
              <p:nvPr/>
            </p:nvSpPr>
            <p:spPr>
              <a:xfrm>
                <a:off x="7184658" y="4484274"/>
                <a:ext cx="19482" cy="25526"/>
              </a:xfrm>
              <a:custGeom>
                <a:avLst/>
                <a:gdLst/>
                <a:ahLst/>
                <a:cxnLst/>
                <a:rect l="l" t="t" r="r" b="b"/>
                <a:pathLst>
                  <a:path w="19482" h="25526" extrusionOk="0">
                    <a:moveTo>
                      <a:pt x="0" y="17240"/>
                    </a:moveTo>
                    <a:cubicBezTo>
                      <a:pt x="570" y="16002"/>
                      <a:pt x="0" y="0"/>
                      <a:pt x="0" y="0"/>
                    </a:cubicBezTo>
                    <a:lnTo>
                      <a:pt x="19483" y="12573"/>
                    </a:lnTo>
                    <a:lnTo>
                      <a:pt x="1102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565;p27">
                <a:extLst>
                  <a:ext uri="{FF2B5EF4-FFF2-40B4-BE49-F238E27FC236}">
                    <a16:creationId xmlns:a16="http://schemas.microsoft.com/office/drawing/2014/main" id="{B7967834-F7FE-45D4-A21B-C7B27E6B3925}"/>
                  </a:ext>
                </a:extLst>
              </p:cNvPr>
              <p:cNvSpPr/>
              <p:nvPr/>
            </p:nvSpPr>
            <p:spPr>
              <a:xfrm>
                <a:off x="7311819" y="4495228"/>
                <a:ext cx="42101" cy="19716"/>
              </a:xfrm>
              <a:custGeom>
                <a:avLst/>
                <a:gdLst/>
                <a:ahLst/>
                <a:cxnLst/>
                <a:rect l="l" t="t" r="r" b="b"/>
                <a:pathLst>
                  <a:path w="42101" h="19716" extrusionOk="0">
                    <a:moveTo>
                      <a:pt x="42102" y="17145"/>
                    </a:moveTo>
                    <a:lnTo>
                      <a:pt x="42102" y="0"/>
                    </a:lnTo>
                    <a:lnTo>
                      <a:pt x="0" y="3143"/>
                    </a:lnTo>
                    <a:lnTo>
                      <a:pt x="24140"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566;p27">
                <a:extLst>
                  <a:ext uri="{FF2B5EF4-FFF2-40B4-BE49-F238E27FC236}">
                    <a16:creationId xmlns:a16="http://schemas.microsoft.com/office/drawing/2014/main" id="{6B3EE423-2DB2-4E3D-98A0-967401B09033}"/>
                  </a:ext>
                </a:extLst>
              </p:cNvPr>
              <p:cNvSpPr/>
              <p:nvPr/>
            </p:nvSpPr>
            <p:spPr>
              <a:xfrm>
                <a:off x="7325980" y="4431982"/>
                <a:ext cx="31457" cy="17335"/>
              </a:xfrm>
              <a:custGeom>
                <a:avLst/>
                <a:gdLst/>
                <a:ahLst/>
                <a:cxnLst/>
                <a:rect l="l" t="t" r="r" b="b"/>
                <a:pathLst>
                  <a:path w="31457" h="17335" extrusionOk="0">
                    <a:moveTo>
                      <a:pt x="31458" y="17336"/>
                    </a:moveTo>
                    <a:lnTo>
                      <a:pt x="31458" y="0"/>
                    </a:lnTo>
                    <a:lnTo>
                      <a:pt x="0" y="11430"/>
                    </a:lnTo>
                    <a:lnTo>
                      <a:pt x="31458" y="17336"/>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567;p27">
                <a:extLst>
                  <a:ext uri="{FF2B5EF4-FFF2-40B4-BE49-F238E27FC236}">
                    <a16:creationId xmlns:a16="http://schemas.microsoft.com/office/drawing/2014/main" id="{6CAE4C4C-87B7-42B7-9D83-51E9BB83CE35}"/>
                  </a:ext>
                </a:extLst>
              </p:cNvPr>
              <p:cNvSpPr/>
              <p:nvPr/>
            </p:nvSpPr>
            <p:spPr>
              <a:xfrm>
                <a:off x="7227140" y="4438078"/>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431"/>
                      <a:pt x="16537"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568;p27">
                <a:extLst>
                  <a:ext uri="{FF2B5EF4-FFF2-40B4-BE49-F238E27FC236}">
                    <a16:creationId xmlns:a16="http://schemas.microsoft.com/office/drawing/2014/main" id="{86C173F5-BA08-4782-B56B-431DCCE6E44B}"/>
                  </a:ext>
                </a:extLst>
              </p:cNvPr>
              <p:cNvSpPr/>
              <p:nvPr/>
            </p:nvSpPr>
            <p:spPr>
              <a:xfrm>
                <a:off x="7130487" y="4383214"/>
                <a:ext cx="59018" cy="38957"/>
              </a:xfrm>
              <a:custGeom>
                <a:avLst/>
                <a:gdLst/>
                <a:ahLst/>
                <a:cxnLst/>
                <a:rect l="l" t="t" r="r" b="b"/>
                <a:pathLst>
                  <a:path w="59018" h="38957" extrusionOk="0">
                    <a:moveTo>
                      <a:pt x="0" y="11144"/>
                    </a:moveTo>
                    <a:lnTo>
                      <a:pt x="49040" y="38957"/>
                    </a:lnTo>
                    <a:lnTo>
                      <a:pt x="59018" y="31623"/>
                    </a:lnTo>
                    <a:cubicBezTo>
                      <a:pt x="59018" y="31623"/>
                      <a:pt x="52841" y="24575"/>
                      <a:pt x="52461" y="23908"/>
                    </a:cubicBezTo>
                    <a:cubicBezTo>
                      <a:pt x="48042" y="18898"/>
                      <a:pt x="42881" y="14592"/>
                      <a:pt x="37160" y="11144"/>
                    </a:cubicBezTo>
                    <a:cubicBezTo>
                      <a:pt x="33548" y="10382"/>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569;p27">
                <a:extLst>
                  <a:ext uri="{FF2B5EF4-FFF2-40B4-BE49-F238E27FC236}">
                    <a16:creationId xmlns:a16="http://schemas.microsoft.com/office/drawing/2014/main" id="{F9C89541-434A-453D-8756-532370C64B55}"/>
                  </a:ext>
                </a:extLst>
              </p:cNvPr>
              <p:cNvSpPr/>
              <p:nvPr/>
            </p:nvSpPr>
            <p:spPr>
              <a:xfrm>
                <a:off x="7184753" y="4352067"/>
                <a:ext cx="27275" cy="24479"/>
              </a:xfrm>
              <a:custGeom>
                <a:avLst/>
                <a:gdLst/>
                <a:ahLst/>
                <a:cxnLst/>
                <a:rect l="l" t="t" r="r" b="b"/>
                <a:pathLst>
                  <a:path w="27275" h="24479" extrusionOk="0">
                    <a:moveTo>
                      <a:pt x="27276" y="24479"/>
                    </a:moveTo>
                    <a:lnTo>
                      <a:pt x="27276" y="7334"/>
                    </a:lnTo>
                    <a:lnTo>
                      <a:pt x="4752" y="0"/>
                    </a:lnTo>
                    <a:lnTo>
                      <a:pt x="0" y="13430"/>
                    </a:lnTo>
                    <a:lnTo>
                      <a:pt x="1140" y="19621"/>
                    </a:lnTo>
                    <a:lnTo>
                      <a:pt x="27276" y="24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570;p27">
                <a:extLst>
                  <a:ext uri="{FF2B5EF4-FFF2-40B4-BE49-F238E27FC236}">
                    <a16:creationId xmlns:a16="http://schemas.microsoft.com/office/drawing/2014/main" id="{F8E5EF50-9D4B-4283-BB86-6C15668BDAB1}"/>
                  </a:ext>
                </a:extLst>
              </p:cNvPr>
              <p:cNvSpPr/>
              <p:nvPr/>
            </p:nvSpPr>
            <p:spPr>
              <a:xfrm>
                <a:off x="7062535" y="4347019"/>
                <a:ext cx="26040" cy="19431"/>
              </a:xfrm>
              <a:custGeom>
                <a:avLst/>
                <a:gdLst/>
                <a:ahLst/>
                <a:cxnLst/>
                <a:rect l="l" t="t" r="r" b="b"/>
                <a:pathLst>
                  <a:path w="26040" h="19431" extrusionOk="0">
                    <a:moveTo>
                      <a:pt x="0" y="17145"/>
                    </a:moveTo>
                    <a:lnTo>
                      <a:pt x="0" y="0"/>
                    </a:lnTo>
                    <a:lnTo>
                      <a:pt x="26040"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571;p27">
                <a:extLst>
                  <a:ext uri="{FF2B5EF4-FFF2-40B4-BE49-F238E27FC236}">
                    <a16:creationId xmlns:a16="http://schemas.microsoft.com/office/drawing/2014/main" id="{ED32566D-C8A7-4E38-8175-3D66DC627174}"/>
                  </a:ext>
                </a:extLst>
              </p:cNvPr>
              <p:cNvSpPr/>
              <p:nvPr/>
            </p:nvSpPr>
            <p:spPr>
              <a:xfrm>
                <a:off x="7063485" y="4404550"/>
                <a:ext cx="29937" cy="30289"/>
              </a:xfrm>
              <a:custGeom>
                <a:avLst/>
                <a:gdLst/>
                <a:ahLst/>
                <a:cxnLst/>
                <a:rect l="l" t="t" r="r" b="b"/>
                <a:pathLst>
                  <a:path w="29937" h="30289" extrusionOk="0">
                    <a:moveTo>
                      <a:pt x="0" y="17907"/>
                    </a:moveTo>
                    <a:lnTo>
                      <a:pt x="0" y="0"/>
                    </a:lnTo>
                    <a:lnTo>
                      <a:pt x="29937"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572;p27">
                <a:extLst>
                  <a:ext uri="{FF2B5EF4-FFF2-40B4-BE49-F238E27FC236}">
                    <a16:creationId xmlns:a16="http://schemas.microsoft.com/office/drawing/2014/main" id="{58985306-B508-46B7-BDA3-E2EB76801A20}"/>
                  </a:ext>
                </a:extLst>
              </p:cNvPr>
              <p:cNvSpPr/>
              <p:nvPr/>
            </p:nvSpPr>
            <p:spPr>
              <a:xfrm>
                <a:off x="7062535" y="4329112"/>
                <a:ext cx="295233" cy="185547"/>
              </a:xfrm>
              <a:custGeom>
                <a:avLst/>
                <a:gdLst/>
                <a:ahLst/>
                <a:cxnLst/>
                <a:rect l="l" t="t" r="r" b="b"/>
                <a:pathLst>
                  <a:path w="295233" h="185547" extrusionOk="0">
                    <a:moveTo>
                      <a:pt x="149494" y="30289"/>
                    </a:moveTo>
                    <a:cubicBezTo>
                      <a:pt x="145607" y="30280"/>
                      <a:pt x="141730" y="30594"/>
                      <a:pt x="137900" y="31242"/>
                    </a:cubicBezTo>
                    <a:cubicBezTo>
                      <a:pt x="132673" y="32004"/>
                      <a:pt x="126875" y="33052"/>
                      <a:pt x="120413" y="34385"/>
                    </a:cubicBezTo>
                    <a:cubicBezTo>
                      <a:pt x="113950" y="35719"/>
                      <a:pt x="107203" y="37433"/>
                      <a:pt x="100265" y="39529"/>
                    </a:cubicBezTo>
                    <a:cubicBezTo>
                      <a:pt x="93498" y="41577"/>
                      <a:pt x="86893" y="44129"/>
                      <a:pt x="80497" y="47149"/>
                    </a:cubicBezTo>
                    <a:lnTo>
                      <a:pt x="131247" y="76486"/>
                    </a:lnTo>
                    <a:lnTo>
                      <a:pt x="140751" y="73247"/>
                    </a:lnTo>
                    <a:cubicBezTo>
                      <a:pt x="153676" y="68961"/>
                      <a:pt x="165841" y="65341"/>
                      <a:pt x="177340" y="62294"/>
                    </a:cubicBezTo>
                    <a:cubicBezTo>
                      <a:pt x="188108" y="59455"/>
                      <a:pt x="199114" y="57636"/>
                      <a:pt x="210224" y="56864"/>
                    </a:cubicBezTo>
                    <a:cubicBezTo>
                      <a:pt x="220345" y="56255"/>
                      <a:pt x="230505" y="56960"/>
                      <a:pt x="240446" y="58960"/>
                    </a:cubicBezTo>
                    <a:cubicBezTo>
                      <a:pt x="250643" y="61131"/>
                      <a:pt x="260432" y="64922"/>
                      <a:pt x="269432" y="70199"/>
                    </a:cubicBezTo>
                    <a:cubicBezTo>
                      <a:pt x="278204" y="74600"/>
                      <a:pt x="285731" y="81153"/>
                      <a:pt x="291291" y="89249"/>
                    </a:cubicBezTo>
                    <a:cubicBezTo>
                      <a:pt x="294978" y="95183"/>
                      <a:pt x="296138" y="102356"/>
                      <a:pt x="294522" y="109156"/>
                    </a:cubicBezTo>
                    <a:cubicBezTo>
                      <a:pt x="292327" y="116615"/>
                      <a:pt x="288231" y="123377"/>
                      <a:pt x="282643" y="128778"/>
                    </a:cubicBezTo>
                    <a:cubicBezTo>
                      <a:pt x="275667" y="135779"/>
                      <a:pt x="267883" y="141922"/>
                      <a:pt x="259453" y="147066"/>
                    </a:cubicBezTo>
                    <a:lnTo>
                      <a:pt x="291766" y="166116"/>
                    </a:lnTo>
                    <a:lnTo>
                      <a:pt x="273709" y="176213"/>
                    </a:lnTo>
                    <a:lnTo>
                      <a:pt x="241111" y="157163"/>
                    </a:lnTo>
                    <a:cubicBezTo>
                      <a:pt x="225591" y="164830"/>
                      <a:pt x="209359" y="170955"/>
                      <a:pt x="192642" y="175451"/>
                    </a:cubicBezTo>
                    <a:cubicBezTo>
                      <a:pt x="175164" y="180365"/>
                      <a:pt x="157297" y="183737"/>
                      <a:pt x="139230" y="185547"/>
                    </a:cubicBezTo>
                    <a:lnTo>
                      <a:pt x="122123" y="154877"/>
                    </a:lnTo>
                    <a:cubicBezTo>
                      <a:pt x="126894" y="154848"/>
                      <a:pt x="131656" y="154496"/>
                      <a:pt x="136379" y="153829"/>
                    </a:cubicBezTo>
                    <a:cubicBezTo>
                      <a:pt x="142747" y="153067"/>
                      <a:pt x="149875" y="151829"/>
                      <a:pt x="157668" y="150209"/>
                    </a:cubicBezTo>
                    <a:cubicBezTo>
                      <a:pt x="165461" y="148590"/>
                      <a:pt x="173824" y="146304"/>
                      <a:pt x="182568" y="143828"/>
                    </a:cubicBezTo>
                    <a:cubicBezTo>
                      <a:pt x="191045" y="141246"/>
                      <a:pt x="199342" y="138055"/>
                      <a:pt x="207372" y="134303"/>
                    </a:cubicBezTo>
                    <a:lnTo>
                      <a:pt x="156812" y="105156"/>
                    </a:lnTo>
                    <a:lnTo>
                      <a:pt x="150255" y="107442"/>
                    </a:lnTo>
                    <a:lnTo>
                      <a:pt x="143317" y="109538"/>
                    </a:lnTo>
                    <a:cubicBezTo>
                      <a:pt x="130582" y="113729"/>
                      <a:pt x="118987" y="116967"/>
                      <a:pt x="108343" y="119063"/>
                    </a:cubicBezTo>
                    <a:cubicBezTo>
                      <a:pt x="98545" y="121339"/>
                      <a:pt x="88556" y="122682"/>
                      <a:pt x="78501" y="123063"/>
                    </a:cubicBezTo>
                    <a:cubicBezTo>
                      <a:pt x="69682" y="123425"/>
                      <a:pt x="60862" y="122587"/>
                      <a:pt x="52271" y="120587"/>
                    </a:cubicBezTo>
                    <a:cubicBezTo>
                      <a:pt x="43698" y="118653"/>
                      <a:pt x="35468" y="115433"/>
                      <a:pt x="27846" y="111062"/>
                    </a:cubicBezTo>
                    <a:cubicBezTo>
                      <a:pt x="19511" y="106709"/>
                      <a:pt x="12288" y="100479"/>
                      <a:pt x="6748" y="92869"/>
                    </a:cubicBezTo>
                    <a:cubicBezTo>
                      <a:pt x="2604" y="87201"/>
                      <a:pt x="579" y="80258"/>
                      <a:pt x="1045" y="73247"/>
                    </a:cubicBezTo>
                    <a:cubicBezTo>
                      <a:pt x="1767" y="65951"/>
                      <a:pt x="4685" y="59036"/>
                      <a:pt x="9409" y="53435"/>
                    </a:cubicBezTo>
                    <a:cubicBezTo>
                      <a:pt x="15197" y="46025"/>
                      <a:pt x="22125" y="39596"/>
                      <a:pt x="29937" y="34385"/>
                    </a:cubicBezTo>
                    <a:lnTo>
                      <a:pt x="0" y="17050"/>
                    </a:lnTo>
                    <a:lnTo>
                      <a:pt x="17582" y="6858"/>
                    </a:lnTo>
                    <a:lnTo>
                      <a:pt x="47234" y="24003"/>
                    </a:lnTo>
                    <a:cubicBezTo>
                      <a:pt x="61157" y="17088"/>
                      <a:pt x="75783" y="11687"/>
                      <a:pt x="90856" y="7906"/>
                    </a:cubicBezTo>
                    <a:cubicBezTo>
                      <a:pt x="105207" y="4324"/>
                      <a:pt x="119785" y="1686"/>
                      <a:pt x="134479" y="0"/>
                    </a:cubicBezTo>
                    <a:close/>
                    <a:moveTo>
                      <a:pt x="63105" y="83629"/>
                    </a:moveTo>
                    <a:cubicBezTo>
                      <a:pt x="69777" y="87497"/>
                      <a:pt x="77484" y="89163"/>
                      <a:pt x="85154" y="88392"/>
                    </a:cubicBezTo>
                    <a:cubicBezTo>
                      <a:pt x="95437" y="87221"/>
                      <a:pt x="105568" y="84954"/>
                      <a:pt x="115376" y="81629"/>
                    </a:cubicBezTo>
                    <a:lnTo>
                      <a:pt x="67857" y="54102"/>
                    </a:lnTo>
                    <a:cubicBezTo>
                      <a:pt x="50370" y="65532"/>
                      <a:pt x="48849" y="75438"/>
                      <a:pt x="63105" y="83629"/>
                    </a:cubicBezTo>
                    <a:close/>
                    <a:moveTo>
                      <a:pt x="229991" y="97631"/>
                    </a:moveTo>
                    <a:cubicBezTo>
                      <a:pt x="222721" y="93631"/>
                      <a:pt x="214339" y="92126"/>
                      <a:pt x="206137" y="93345"/>
                    </a:cubicBezTo>
                    <a:cubicBezTo>
                      <a:pt x="194884" y="94802"/>
                      <a:pt x="183784" y="97260"/>
                      <a:pt x="172969" y="100679"/>
                    </a:cubicBezTo>
                    <a:lnTo>
                      <a:pt x="220488" y="128016"/>
                    </a:lnTo>
                    <a:cubicBezTo>
                      <a:pt x="240512" y="115700"/>
                      <a:pt x="243677" y="105566"/>
                      <a:pt x="229991" y="9763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1573;p27">
              <a:extLst>
                <a:ext uri="{FF2B5EF4-FFF2-40B4-BE49-F238E27FC236}">
                  <a16:creationId xmlns:a16="http://schemas.microsoft.com/office/drawing/2014/main" id="{E514BF0E-1D7C-4B5E-9390-1F90D5E61A3D}"/>
                </a:ext>
              </a:extLst>
            </p:cNvPr>
            <p:cNvGrpSpPr/>
            <p:nvPr/>
          </p:nvGrpSpPr>
          <p:grpSpPr>
            <a:xfrm>
              <a:off x="7508713" y="3195296"/>
              <a:ext cx="707701" cy="497335"/>
              <a:chOff x="6803366" y="4010215"/>
              <a:chExt cx="883853" cy="621125"/>
            </a:xfrm>
          </p:grpSpPr>
          <p:sp>
            <p:nvSpPr>
              <p:cNvPr id="144" name="Google Shape;1574;p27">
                <a:extLst>
                  <a:ext uri="{FF2B5EF4-FFF2-40B4-BE49-F238E27FC236}">
                    <a16:creationId xmlns:a16="http://schemas.microsoft.com/office/drawing/2014/main" id="{525A2D41-965F-4304-9BBF-BF1573CE13C8}"/>
                  </a:ext>
                </a:extLst>
              </p:cNvPr>
              <p:cNvSpPr/>
              <p:nvPr/>
            </p:nvSpPr>
            <p:spPr>
              <a:xfrm>
                <a:off x="6803366" y="4119848"/>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575;p27">
                <a:extLst>
                  <a:ext uri="{FF2B5EF4-FFF2-40B4-BE49-F238E27FC236}">
                    <a16:creationId xmlns:a16="http://schemas.microsoft.com/office/drawing/2014/main" id="{5487B9DD-DD1E-4F95-A452-1572CDBF8B99}"/>
                  </a:ext>
                </a:extLst>
              </p:cNvPr>
              <p:cNvSpPr/>
              <p:nvPr/>
            </p:nvSpPr>
            <p:spPr>
              <a:xfrm>
                <a:off x="6803461" y="4262913"/>
                <a:ext cx="87339" cy="116490"/>
              </a:xfrm>
              <a:custGeom>
                <a:avLst/>
                <a:gdLst/>
                <a:ahLst/>
                <a:cxnLst/>
                <a:rect l="l" t="t" r="r" b="b"/>
                <a:pathLst>
                  <a:path w="87339" h="116490" extrusionOk="0">
                    <a:moveTo>
                      <a:pt x="0" y="116491"/>
                    </a:moveTo>
                    <a:lnTo>
                      <a:pt x="0" y="0"/>
                    </a:lnTo>
                    <a:lnTo>
                      <a:pt x="87340" y="77915"/>
                    </a:lnTo>
                    <a:lnTo>
                      <a:pt x="0" y="116491"/>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576;p27">
                <a:extLst>
                  <a:ext uri="{FF2B5EF4-FFF2-40B4-BE49-F238E27FC236}">
                    <a16:creationId xmlns:a16="http://schemas.microsoft.com/office/drawing/2014/main" id="{23C3BDF4-7212-4A52-A32D-32FB18233FD2}"/>
                  </a:ext>
                </a:extLst>
              </p:cNvPr>
              <p:cNvSpPr/>
              <p:nvPr/>
            </p:nvSpPr>
            <p:spPr>
              <a:xfrm>
                <a:off x="7620692" y="4265961"/>
                <a:ext cx="66526" cy="157067"/>
              </a:xfrm>
              <a:custGeom>
                <a:avLst/>
                <a:gdLst/>
                <a:ahLst/>
                <a:cxnLst/>
                <a:rect l="l" t="t" r="r" b="b"/>
                <a:pathLst>
                  <a:path w="66526" h="157067" extrusionOk="0">
                    <a:moveTo>
                      <a:pt x="66527" y="0"/>
                    </a:moveTo>
                    <a:lnTo>
                      <a:pt x="66527" y="109633"/>
                    </a:lnTo>
                    <a:lnTo>
                      <a:pt x="21859" y="157067"/>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577;p27">
                <a:extLst>
                  <a:ext uri="{FF2B5EF4-FFF2-40B4-BE49-F238E27FC236}">
                    <a16:creationId xmlns:a16="http://schemas.microsoft.com/office/drawing/2014/main" id="{18645417-D3BE-4537-86E1-BBDBF6468A48}"/>
                  </a:ext>
                </a:extLst>
              </p:cNvPr>
              <p:cNvSpPr/>
              <p:nvPr/>
            </p:nvSpPr>
            <p:spPr>
              <a:xfrm>
                <a:off x="6803366" y="4010215"/>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578;p27">
                <a:extLst>
                  <a:ext uri="{FF2B5EF4-FFF2-40B4-BE49-F238E27FC236}">
                    <a16:creationId xmlns:a16="http://schemas.microsoft.com/office/drawing/2014/main" id="{2368717A-EC69-4277-8FD9-97AA8898E9CE}"/>
                  </a:ext>
                </a:extLst>
              </p:cNvPr>
              <p:cNvSpPr/>
              <p:nvPr/>
            </p:nvSpPr>
            <p:spPr>
              <a:xfrm>
                <a:off x="6928987" y="4079843"/>
                <a:ext cx="632689" cy="366093"/>
              </a:xfrm>
              <a:custGeom>
                <a:avLst/>
                <a:gdLst/>
                <a:ahLst/>
                <a:cxnLst/>
                <a:rect l="l" t="t" r="r" b="b"/>
                <a:pathLst>
                  <a:path w="632689" h="366093" extrusionOk="0">
                    <a:moveTo>
                      <a:pt x="632117" y="194024"/>
                    </a:moveTo>
                    <a:cubicBezTo>
                      <a:pt x="627555" y="237173"/>
                      <a:pt x="596952" y="279749"/>
                      <a:pt x="540025" y="312515"/>
                    </a:cubicBezTo>
                    <a:cubicBezTo>
                      <a:pt x="416476" y="383953"/>
                      <a:pt x="216136" y="383953"/>
                      <a:pt x="92587" y="312515"/>
                    </a:cubicBezTo>
                    <a:cubicBezTo>
                      <a:pt x="35564" y="279559"/>
                      <a:pt x="4962" y="237173"/>
                      <a:pt x="590" y="194024"/>
                    </a:cubicBezTo>
                    <a:cubicBezTo>
                      <a:pt x="-4732" y="143637"/>
                      <a:pt x="25965" y="92107"/>
                      <a:pt x="92587" y="53721"/>
                    </a:cubicBezTo>
                    <a:cubicBezTo>
                      <a:pt x="216136" y="-17907"/>
                      <a:pt x="416476" y="-17907"/>
                      <a:pt x="540025" y="53721"/>
                    </a:cubicBezTo>
                    <a:cubicBezTo>
                      <a:pt x="606836" y="92107"/>
                      <a:pt x="637344" y="143637"/>
                      <a:pt x="632117" y="19402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579;p27">
                <a:extLst>
                  <a:ext uri="{FF2B5EF4-FFF2-40B4-BE49-F238E27FC236}">
                    <a16:creationId xmlns:a16="http://schemas.microsoft.com/office/drawing/2014/main" id="{A997E74E-5E0A-4DCE-9349-C437D456545C}"/>
                  </a:ext>
                </a:extLst>
              </p:cNvPr>
              <p:cNvSpPr/>
              <p:nvPr/>
            </p:nvSpPr>
            <p:spPr>
              <a:xfrm>
                <a:off x="6929577" y="4101750"/>
                <a:ext cx="631526" cy="344186"/>
              </a:xfrm>
              <a:custGeom>
                <a:avLst/>
                <a:gdLst/>
                <a:ahLst/>
                <a:cxnLst/>
                <a:rect l="l" t="t" r="r" b="b"/>
                <a:pathLst>
                  <a:path w="631526" h="344186" extrusionOk="0">
                    <a:moveTo>
                      <a:pt x="631527" y="172117"/>
                    </a:moveTo>
                    <a:cubicBezTo>
                      <a:pt x="626965" y="215265"/>
                      <a:pt x="596363" y="257842"/>
                      <a:pt x="539435" y="290608"/>
                    </a:cubicBezTo>
                    <a:cubicBezTo>
                      <a:pt x="415886" y="362045"/>
                      <a:pt x="215546" y="362045"/>
                      <a:pt x="91997" y="290608"/>
                    </a:cubicBezTo>
                    <a:cubicBezTo>
                      <a:pt x="34974" y="257651"/>
                      <a:pt x="4372" y="215265"/>
                      <a:pt x="0" y="172117"/>
                    </a:cubicBezTo>
                    <a:cubicBezTo>
                      <a:pt x="4372" y="129064"/>
                      <a:pt x="35069" y="86392"/>
                      <a:pt x="91997" y="53721"/>
                    </a:cubicBezTo>
                    <a:cubicBezTo>
                      <a:pt x="215546" y="-17907"/>
                      <a:pt x="415886" y="-17907"/>
                      <a:pt x="539435" y="53721"/>
                    </a:cubicBezTo>
                    <a:cubicBezTo>
                      <a:pt x="596743" y="86678"/>
                      <a:pt x="626965" y="129064"/>
                      <a:pt x="631527" y="172117"/>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80;p27">
                <a:extLst>
                  <a:ext uri="{FF2B5EF4-FFF2-40B4-BE49-F238E27FC236}">
                    <a16:creationId xmlns:a16="http://schemas.microsoft.com/office/drawing/2014/main" id="{D11B90E0-D003-4937-A644-3F5BA1A7203B}"/>
                  </a:ext>
                </a:extLst>
              </p:cNvPr>
              <p:cNvSpPr/>
              <p:nvPr/>
            </p:nvSpPr>
            <p:spPr>
              <a:xfrm>
                <a:off x="7091046" y="4183856"/>
                <a:ext cx="294970" cy="185451"/>
              </a:xfrm>
              <a:custGeom>
                <a:avLst/>
                <a:gdLst/>
                <a:ahLst/>
                <a:cxnLst/>
                <a:rect l="l" t="t" r="r" b="b"/>
                <a:pathLst>
                  <a:path w="294970" h="185451" extrusionOk="0">
                    <a:moveTo>
                      <a:pt x="149590" y="30194"/>
                    </a:moveTo>
                    <a:cubicBezTo>
                      <a:pt x="145702" y="30137"/>
                      <a:pt x="141825" y="30423"/>
                      <a:pt x="137995" y="31052"/>
                    </a:cubicBezTo>
                    <a:cubicBezTo>
                      <a:pt x="132768" y="31813"/>
                      <a:pt x="126970" y="32861"/>
                      <a:pt x="120508" y="34195"/>
                    </a:cubicBezTo>
                    <a:cubicBezTo>
                      <a:pt x="114045" y="35528"/>
                      <a:pt x="107393" y="37338"/>
                      <a:pt x="100360" y="39434"/>
                    </a:cubicBezTo>
                    <a:cubicBezTo>
                      <a:pt x="93593" y="41453"/>
                      <a:pt x="86988" y="43967"/>
                      <a:pt x="80592" y="46958"/>
                    </a:cubicBezTo>
                    <a:lnTo>
                      <a:pt x="131342" y="76390"/>
                    </a:lnTo>
                    <a:lnTo>
                      <a:pt x="140846" y="73152"/>
                    </a:lnTo>
                    <a:cubicBezTo>
                      <a:pt x="153771" y="68866"/>
                      <a:pt x="165936" y="65151"/>
                      <a:pt x="177436" y="62198"/>
                    </a:cubicBezTo>
                    <a:cubicBezTo>
                      <a:pt x="188184" y="59274"/>
                      <a:pt x="199199" y="57455"/>
                      <a:pt x="210319" y="56769"/>
                    </a:cubicBezTo>
                    <a:cubicBezTo>
                      <a:pt x="220469" y="56074"/>
                      <a:pt x="230666" y="56750"/>
                      <a:pt x="240636" y="58769"/>
                    </a:cubicBezTo>
                    <a:cubicBezTo>
                      <a:pt x="250672" y="61036"/>
                      <a:pt x="260290" y="64856"/>
                      <a:pt x="269147" y="70104"/>
                    </a:cubicBezTo>
                    <a:cubicBezTo>
                      <a:pt x="277929" y="74495"/>
                      <a:pt x="285446" y="81048"/>
                      <a:pt x="291006" y="89154"/>
                    </a:cubicBezTo>
                    <a:cubicBezTo>
                      <a:pt x="294722" y="95079"/>
                      <a:pt x="295891" y="102260"/>
                      <a:pt x="294237" y="109061"/>
                    </a:cubicBezTo>
                    <a:cubicBezTo>
                      <a:pt x="292099" y="116548"/>
                      <a:pt x="287993" y="123330"/>
                      <a:pt x="282357" y="128683"/>
                    </a:cubicBezTo>
                    <a:cubicBezTo>
                      <a:pt x="275382" y="135712"/>
                      <a:pt x="267598" y="141884"/>
                      <a:pt x="259168" y="147066"/>
                    </a:cubicBezTo>
                    <a:lnTo>
                      <a:pt x="291481" y="166116"/>
                    </a:lnTo>
                    <a:lnTo>
                      <a:pt x="273709" y="176117"/>
                    </a:lnTo>
                    <a:lnTo>
                      <a:pt x="241111" y="157067"/>
                    </a:lnTo>
                    <a:cubicBezTo>
                      <a:pt x="225591" y="164773"/>
                      <a:pt x="209359" y="170926"/>
                      <a:pt x="192642" y="175451"/>
                    </a:cubicBezTo>
                    <a:cubicBezTo>
                      <a:pt x="175155" y="180289"/>
                      <a:pt x="157288" y="183632"/>
                      <a:pt x="139230" y="185452"/>
                    </a:cubicBezTo>
                    <a:lnTo>
                      <a:pt x="122219" y="154877"/>
                    </a:lnTo>
                    <a:cubicBezTo>
                      <a:pt x="126990" y="154753"/>
                      <a:pt x="131751" y="154372"/>
                      <a:pt x="136474" y="153734"/>
                    </a:cubicBezTo>
                    <a:cubicBezTo>
                      <a:pt x="143631" y="152914"/>
                      <a:pt x="150739" y="151705"/>
                      <a:pt x="157763" y="150114"/>
                    </a:cubicBezTo>
                    <a:cubicBezTo>
                      <a:pt x="165556" y="148399"/>
                      <a:pt x="173824" y="146304"/>
                      <a:pt x="182568" y="143732"/>
                    </a:cubicBezTo>
                    <a:cubicBezTo>
                      <a:pt x="191064" y="141179"/>
                      <a:pt x="199351" y="137998"/>
                      <a:pt x="207372" y="134207"/>
                    </a:cubicBezTo>
                    <a:lnTo>
                      <a:pt x="156812" y="104965"/>
                    </a:lnTo>
                    <a:lnTo>
                      <a:pt x="150255" y="107252"/>
                    </a:lnTo>
                    <a:lnTo>
                      <a:pt x="143317" y="109347"/>
                    </a:lnTo>
                    <a:cubicBezTo>
                      <a:pt x="130582" y="113538"/>
                      <a:pt x="118987" y="116872"/>
                      <a:pt x="108343" y="118872"/>
                    </a:cubicBezTo>
                    <a:cubicBezTo>
                      <a:pt x="98573" y="121148"/>
                      <a:pt x="88613" y="122482"/>
                      <a:pt x="78596" y="122872"/>
                    </a:cubicBezTo>
                    <a:cubicBezTo>
                      <a:pt x="69748" y="123187"/>
                      <a:pt x="60900" y="122358"/>
                      <a:pt x="52271" y="120396"/>
                    </a:cubicBezTo>
                    <a:cubicBezTo>
                      <a:pt x="43727" y="118472"/>
                      <a:pt x="35525" y="115253"/>
                      <a:pt x="27941" y="110871"/>
                    </a:cubicBezTo>
                    <a:cubicBezTo>
                      <a:pt x="19606" y="106518"/>
                      <a:pt x="12364" y="100327"/>
                      <a:pt x="6748" y="92773"/>
                    </a:cubicBezTo>
                    <a:cubicBezTo>
                      <a:pt x="2680" y="87039"/>
                      <a:pt x="665" y="80086"/>
                      <a:pt x="1045" y="73057"/>
                    </a:cubicBezTo>
                    <a:cubicBezTo>
                      <a:pt x="1787" y="65789"/>
                      <a:pt x="4704" y="58922"/>
                      <a:pt x="9409" y="53340"/>
                    </a:cubicBezTo>
                    <a:cubicBezTo>
                      <a:pt x="15244" y="45977"/>
                      <a:pt x="22163" y="39557"/>
                      <a:pt x="29937" y="34290"/>
                    </a:cubicBezTo>
                    <a:lnTo>
                      <a:pt x="0" y="16954"/>
                    </a:lnTo>
                    <a:lnTo>
                      <a:pt x="17582" y="6763"/>
                    </a:lnTo>
                    <a:lnTo>
                      <a:pt x="47329" y="23908"/>
                    </a:lnTo>
                    <a:cubicBezTo>
                      <a:pt x="61261" y="17031"/>
                      <a:pt x="75878" y="11668"/>
                      <a:pt x="90951" y="7906"/>
                    </a:cubicBezTo>
                    <a:cubicBezTo>
                      <a:pt x="105283" y="4220"/>
                      <a:pt x="119862" y="1581"/>
                      <a:pt x="134573" y="0"/>
                    </a:cubicBezTo>
                    <a:close/>
                    <a:moveTo>
                      <a:pt x="63200" y="83534"/>
                    </a:moveTo>
                    <a:cubicBezTo>
                      <a:pt x="69881" y="87363"/>
                      <a:pt x="77589" y="89021"/>
                      <a:pt x="85249" y="88297"/>
                    </a:cubicBezTo>
                    <a:cubicBezTo>
                      <a:pt x="95579" y="87135"/>
                      <a:pt x="105739" y="84830"/>
                      <a:pt x="115566" y="81439"/>
                    </a:cubicBezTo>
                    <a:lnTo>
                      <a:pt x="68047" y="53912"/>
                    </a:lnTo>
                    <a:cubicBezTo>
                      <a:pt x="50560" y="65341"/>
                      <a:pt x="48944" y="75152"/>
                      <a:pt x="63200" y="83344"/>
                    </a:cubicBezTo>
                    <a:close/>
                    <a:moveTo>
                      <a:pt x="230087" y="97441"/>
                    </a:moveTo>
                    <a:cubicBezTo>
                      <a:pt x="222826" y="93516"/>
                      <a:pt x="214500" y="92021"/>
                      <a:pt x="206327" y="93154"/>
                    </a:cubicBezTo>
                    <a:cubicBezTo>
                      <a:pt x="195056" y="94659"/>
                      <a:pt x="183927" y="97117"/>
                      <a:pt x="173064" y="100489"/>
                    </a:cubicBezTo>
                    <a:lnTo>
                      <a:pt x="220583" y="127826"/>
                    </a:lnTo>
                    <a:cubicBezTo>
                      <a:pt x="240541" y="115538"/>
                      <a:pt x="243772" y="105346"/>
                      <a:pt x="230087" y="9744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81;p27">
                <a:extLst>
                  <a:ext uri="{FF2B5EF4-FFF2-40B4-BE49-F238E27FC236}">
                    <a16:creationId xmlns:a16="http://schemas.microsoft.com/office/drawing/2014/main" id="{4DB1FAC3-451B-4F7B-B580-BD5C58E6D264}"/>
                  </a:ext>
                </a:extLst>
              </p:cNvPr>
              <p:cNvSpPr/>
              <p:nvPr/>
            </p:nvSpPr>
            <p:spPr>
              <a:xfrm>
                <a:off x="7213360" y="4321778"/>
                <a:ext cx="19007" cy="25526"/>
              </a:xfrm>
              <a:custGeom>
                <a:avLst/>
                <a:gdLst/>
                <a:ahLst/>
                <a:cxnLst/>
                <a:rect l="l" t="t" r="r" b="b"/>
                <a:pathLst>
                  <a:path w="19007" h="25526" extrusionOk="0">
                    <a:moveTo>
                      <a:pt x="0" y="17145"/>
                    </a:moveTo>
                    <a:cubicBezTo>
                      <a:pt x="475" y="15907"/>
                      <a:pt x="0" y="0"/>
                      <a:pt x="0" y="0"/>
                    </a:cubicBezTo>
                    <a:lnTo>
                      <a:pt x="19008" y="12478"/>
                    </a:lnTo>
                    <a:lnTo>
                      <a:pt x="10549"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82;p27">
                <a:extLst>
                  <a:ext uri="{FF2B5EF4-FFF2-40B4-BE49-F238E27FC236}">
                    <a16:creationId xmlns:a16="http://schemas.microsoft.com/office/drawing/2014/main" id="{A53B62D1-8B0B-432E-8B5F-54FB05EF5572}"/>
                  </a:ext>
                </a:extLst>
              </p:cNvPr>
              <p:cNvSpPr/>
              <p:nvPr/>
            </p:nvSpPr>
            <p:spPr>
              <a:xfrm>
                <a:off x="7340425" y="4332636"/>
                <a:ext cx="42101" cy="19716"/>
              </a:xfrm>
              <a:custGeom>
                <a:avLst/>
                <a:gdLst/>
                <a:ahLst/>
                <a:cxnLst/>
                <a:rect l="l" t="t" r="r" b="b"/>
                <a:pathLst>
                  <a:path w="42101" h="19716" extrusionOk="0">
                    <a:moveTo>
                      <a:pt x="42102" y="17145"/>
                    </a:moveTo>
                    <a:lnTo>
                      <a:pt x="42102" y="0"/>
                    </a:lnTo>
                    <a:lnTo>
                      <a:pt x="0" y="3238"/>
                    </a:lnTo>
                    <a:lnTo>
                      <a:pt x="24235" y="19717"/>
                    </a:lnTo>
                    <a:lnTo>
                      <a:pt x="42102"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83;p27">
                <a:extLst>
                  <a:ext uri="{FF2B5EF4-FFF2-40B4-BE49-F238E27FC236}">
                    <a16:creationId xmlns:a16="http://schemas.microsoft.com/office/drawing/2014/main" id="{875872E4-7DCF-43B0-AE75-4CE6D4005560}"/>
                  </a:ext>
                </a:extLst>
              </p:cNvPr>
              <p:cNvSpPr/>
              <p:nvPr/>
            </p:nvSpPr>
            <p:spPr>
              <a:xfrm>
                <a:off x="7354586" y="4269390"/>
                <a:ext cx="31457" cy="17335"/>
              </a:xfrm>
              <a:custGeom>
                <a:avLst/>
                <a:gdLst/>
                <a:ahLst/>
                <a:cxnLst/>
                <a:rect l="l" t="t" r="r" b="b"/>
                <a:pathLst>
                  <a:path w="31457" h="17335" extrusionOk="0">
                    <a:moveTo>
                      <a:pt x="31458" y="17335"/>
                    </a:moveTo>
                    <a:lnTo>
                      <a:pt x="31458" y="0"/>
                    </a:lnTo>
                    <a:lnTo>
                      <a:pt x="0" y="11430"/>
                    </a:lnTo>
                    <a:lnTo>
                      <a:pt x="31458" y="1733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84;p27">
                <a:extLst>
                  <a:ext uri="{FF2B5EF4-FFF2-40B4-BE49-F238E27FC236}">
                    <a16:creationId xmlns:a16="http://schemas.microsoft.com/office/drawing/2014/main" id="{963B6FE7-05ED-449B-A4BC-B02193C20498}"/>
                  </a:ext>
                </a:extLst>
              </p:cNvPr>
              <p:cNvSpPr/>
              <p:nvPr/>
            </p:nvSpPr>
            <p:spPr>
              <a:xfrm>
                <a:off x="7255747" y="4276153"/>
                <a:ext cx="47328" cy="33147"/>
              </a:xfrm>
              <a:custGeom>
                <a:avLst/>
                <a:gdLst/>
                <a:ahLst/>
                <a:cxnLst/>
                <a:rect l="l" t="t" r="r" b="b"/>
                <a:pathLst>
                  <a:path w="47328" h="33147" extrusionOk="0">
                    <a:moveTo>
                      <a:pt x="0" y="10096"/>
                    </a:moveTo>
                    <a:lnTo>
                      <a:pt x="10454" y="0"/>
                    </a:lnTo>
                    <a:lnTo>
                      <a:pt x="47329" y="25622"/>
                    </a:lnTo>
                    <a:lnTo>
                      <a:pt x="45048" y="33147"/>
                    </a:lnTo>
                    <a:cubicBezTo>
                      <a:pt x="45048" y="33147"/>
                      <a:pt x="17487" y="21527"/>
                      <a:pt x="16536" y="2076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85;p27">
                <a:extLst>
                  <a:ext uri="{FF2B5EF4-FFF2-40B4-BE49-F238E27FC236}">
                    <a16:creationId xmlns:a16="http://schemas.microsoft.com/office/drawing/2014/main" id="{E8B104B4-8E80-4CE1-9292-289CCC123F50}"/>
                  </a:ext>
                </a:extLst>
              </p:cNvPr>
              <p:cNvSpPr/>
              <p:nvPr/>
            </p:nvSpPr>
            <p:spPr>
              <a:xfrm>
                <a:off x="7159188" y="4220622"/>
                <a:ext cx="58923" cy="38957"/>
              </a:xfrm>
              <a:custGeom>
                <a:avLst/>
                <a:gdLst/>
                <a:ahLst/>
                <a:cxnLst/>
                <a:rect l="l" t="t" r="r" b="b"/>
                <a:pathLst>
                  <a:path w="58923" h="38957" extrusionOk="0">
                    <a:moveTo>
                      <a:pt x="0" y="11144"/>
                    </a:moveTo>
                    <a:lnTo>
                      <a:pt x="48944" y="38958"/>
                    </a:lnTo>
                    <a:lnTo>
                      <a:pt x="58924" y="31623"/>
                    </a:lnTo>
                    <a:cubicBezTo>
                      <a:pt x="58924" y="31623"/>
                      <a:pt x="52841" y="24575"/>
                      <a:pt x="52366" y="23908"/>
                    </a:cubicBezTo>
                    <a:cubicBezTo>
                      <a:pt x="47966" y="18879"/>
                      <a:pt x="42805" y="14574"/>
                      <a:pt x="37065" y="11144"/>
                    </a:cubicBezTo>
                    <a:cubicBezTo>
                      <a:pt x="33454" y="10478"/>
                      <a:pt x="10169" y="0"/>
                      <a:pt x="10169"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86;p27">
                <a:extLst>
                  <a:ext uri="{FF2B5EF4-FFF2-40B4-BE49-F238E27FC236}">
                    <a16:creationId xmlns:a16="http://schemas.microsoft.com/office/drawing/2014/main" id="{8F5A0EC9-720A-40A0-A451-06C72C9D260F}"/>
                  </a:ext>
                </a:extLst>
              </p:cNvPr>
              <p:cNvSpPr/>
              <p:nvPr/>
            </p:nvSpPr>
            <p:spPr>
              <a:xfrm>
                <a:off x="7213360" y="4189475"/>
                <a:ext cx="27275" cy="24574"/>
              </a:xfrm>
              <a:custGeom>
                <a:avLst/>
                <a:gdLst/>
                <a:ahLst/>
                <a:cxnLst/>
                <a:rect l="l" t="t" r="r" b="b"/>
                <a:pathLst>
                  <a:path w="27275" h="24574" extrusionOk="0">
                    <a:moveTo>
                      <a:pt x="27276" y="24575"/>
                    </a:moveTo>
                    <a:lnTo>
                      <a:pt x="27276" y="7334"/>
                    </a:lnTo>
                    <a:lnTo>
                      <a:pt x="4752" y="0"/>
                    </a:lnTo>
                    <a:lnTo>
                      <a:pt x="0" y="13526"/>
                    </a:lnTo>
                    <a:lnTo>
                      <a:pt x="1140" y="19621"/>
                    </a:lnTo>
                    <a:lnTo>
                      <a:pt x="27276"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87;p27">
                <a:extLst>
                  <a:ext uri="{FF2B5EF4-FFF2-40B4-BE49-F238E27FC236}">
                    <a16:creationId xmlns:a16="http://schemas.microsoft.com/office/drawing/2014/main" id="{824B6053-F464-4F71-A884-CB2F596E6EC9}"/>
                  </a:ext>
                </a:extLst>
              </p:cNvPr>
              <p:cNvSpPr/>
              <p:nvPr/>
            </p:nvSpPr>
            <p:spPr>
              <a:xfrm>
                <a:off x="7091141" y="4184427"/>
                <a:ext cx="26040" cy="19431"/>
              </a:xfrm>
              <a:custGeom>
                <a:avLst/>
                <a:gdLst/>
                <a:ahLst/>
                <a:cxnLst/>
                <a:rect l="l" t="t" r="r" b="b"/>
                <a:pathLst>
                  <a:path w="26040" h="19431" extrusionOk="0">
                    <a:moveTo>
                      <a:pt x="0" y="17145"/>
                    </a:moveTo>
                    <a:lnTo>
                      <a:pt x="0" y="0"/>
                    </a:lnTo>
                    <a:lnTo>
                      <a:pt x="26041" y="2762"/>
                    </a:lnTo>
                    <a:lnTo>
                      <a:pt x="17677" y="19431"/>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8;p27">
                <a:extLst>
                  <a:ext uri="{FF2B5EF4-FFF2-40B4-BE49-F238E27FC236}">
                    <a16:creationId xmlns:a16="http://schemas.microsoft.com/office/drawing/2014/main" id="{CACD9647-3828-4E85-8730-91A3B1E9F060}"/>
                  </a:ext>
                </a:extLst>
              </p:cNvPr>
              <p:cNvSpPr/>
              <p:nvPr/>
            </p:nvSpPr>
            <p:spPr>
              <a:xfrm>
                <a:off x="7092091" y="4242053"/>
                <a:ext cx="29936" cy="30194"/>
              </a:xfrm>
              <a:custGeom>
                <a:avLst/>
                <a:gdLst/>
                <a:ahLst/>
                <a:cxnLst/>
                <a:rect l="l" t="t" r="r" b="b"/>
                <a:pathLst>
                  <a:path w="29936" h="30194" extrusionOk="0">
                    <a:moveTo>
                      <a:pt x="0" y="17812"/>
                    </a:moveTo>
                    <a:lnTo>
                      <a:pt x="0" y="0"/>
                    </a:lnTo>
                    <a:lnTo>
                      <a:pt x="29937" y="0"/>
                    </a:lnTo>
                    <a:lnTo>
                      <a:pt x="22619" y="15907"/>
                    </a:lnTo>
                    <a:lnTo>
                      <a:pt x="9694" y="3019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89;p27">
                <a:extLst>
                  <a:ext uri="{FF2B5EF4-FFF2-40B4-BE49-F238E27FC236}">
                    <a16:creationId xmlns:a16="http://schemas.microsoft.com/office/drawing/2014/main" id="{540F8052-844D-4BE8-8A03-4930E232694F}"/>
                  </a:ext>
                </a:extLst>
              </p:cNvPr>
              <p:cNvSpPr/>
              <p:nvPr/>
            </p:nvSpPr>
            <p:spPr>
              <a:xfrm>
                <a:off x="7091046" y="4166616"/>
                <a:ext cx="294970" cy="185547"/>
              </a:xfrm>
              <a:custGeom>
                <a:avLst/>
                <a:gdLst/>
                <a:ahLst/>
                <a:cxnLst/>
                <a:rect l="l" t="t" r="r" b="b"/>
                <a:pathLst>
                  <a:path w="294970" h="185547" extrusionOk="0">
                    <a:moveTo>
                      <a:pt x="149590" y="30194"/>
                    </a:moveTo>
                    <a:cubicBezTo>
                      <a:pt x="145702" y="30185"/>
                      <a:pt x="141825" y="30499"/>
                      <a:pt x="137995" y="31147"/>
                    </a:cubicBezTo>
                    <a:cubicBezTo>
                      <a:pt x="132768" y="31909"/>
                      <a:pt x="126970" y="32956"/>
                      <a:pt x="120508" y="34290"/>
                    </a:cubicBezTo>
                    <a:cubicBezTo>
                      <a:pt x="114045" y="35623"/>
                      <a:pt x="107393" y="37338"/>
                      <a:pt x="100360" y="39433"/>
                    </a:cubicBezTo>
                    <a:cubicBezTo>
                      <a:pt x="93593" y="41481"/>
                      <a:pt x="86988" y="44034"/>
                      <a:pt x="80592" y="47054"/>
                    </a:cubicBezTo>
                    <a:lnTo>
                      <a:pt x="131342" y="76486"/>
                    </a:lnTo>
                    <a:lnTo>
                      <a:pt x="140846" y="73247"/>
                    </a:lnTo>
                    <a:cubicBezTo>
                      <a:pt x="153771" y="68866"/>
                      <a:pt x="165936" y="65246"/>
                      <a:pt x="177436" y="62294"/>
                    </a:cubicBezTo>
                    <a:cubicBezTo>
                      <a:pt x="188194" y="59379"/>
                      <a:pt x="199209" y="57531"/>
                      <a:pt x="210319" y="56769"/>
                    </a:cubicBezTo>
                    <a:cubicBezTo>
                      <a:pt x="220469" y="56159"/>
                      <a:pt x="230666" y="56864"/>
                      <a:pt x="240636" y="58864"/>
                    </a:cubicBezTo>
                    <a:cubicBezTo>
                      <a:pt x="250681" y="61084"/>
                      <a:pt x="260309" y="64913"/>
                      <a:pt x="269147" y="70199"/>
                    </a:cubicBezTo>
                    <a:cubicBezTo>
                      <a:pt x="277948" y="74562"/>
                      <a:pt x="285475" y="81124"/>
                      <a:pt x="291006" y="89249"/>
                    </a:cubicBezTo>
                    <a:cubicBezTo>
                      <a:pt x="294722" y="95174"/>
                      <a:pt x="295891" y="102356"/>
                      <a:pt x="294237" y="109156"/>
                    </a:cubicBezTo>
                    <a:cubicBezTo>
                      <a:pt x="292080" y="116634"/>
                      <a:pt x="287984" y="123406"/>
                      <a:pt x="282357" y="128778"/>
                    </a:cubicBezTo>
                    <a:cubicBezTo>
                      <a:pt x="275382" y="135807"/>
                      <a:pt x="267598" y="141980"/>
                      <a:pt x="259168" y="147161"/>
                    </a:cubicBezTo>
                    <a:lnTo>
                      <a:pt x="291481" y="166211"/>
                    </a:lnTo>
                    <a:lnTo>
                      <a:pt x="273709" y="176213"/>
                    </a:lnTo>
                    <a:lnTo>
                      <a:pt x="241111" y="157163"/>
                    </a:lnTo>
                    <a:cubicBezTo>
                      <a:pt x="225572" y="164820"/>
                      <a:pt x="209349" y="170983"/>
                      <a:pt x="192642" y="175546"/>
                    </a:cubicBezTo>
                    <a:cubicBezTo>
                      <a:pt x="175155" y="180384"/>
                      <a:pt x="157288" y="183728"/>
                      <a:pt x="139230" y="185547"/>
                    </a:cubicBezTo>
                    <a:lnTo>
                      <a:pt x="122219" y="154972"/>
                    </a:lnTo>
                    <a:cubicBezTo>
                      <a:pt x="126990" y="154848"/>
                      <a:pt x="131751" y="154467"/>
                      <a:pt x="136474" y="153829"/>
                    </a:cubicBezTo>
                    <a:cubicBezTo>
                      <a:pt x="142842" y="153067"/>
                      <a:pt x="149875" y="151924"/>
                      <a:pt x="157763" y="150209"/>
                    </a:cubicBezTo>
                    <a:cubicBezTo>
                      <a:pt x="165651" y="148495"/>
                      <a:pt x="173824" y="146399"/>
                      <a:pt x="182568" y="143828"/>
                    </a:cubicBezTo>
                    <a:cubicBezTo>
                      <a:pt x="191064" y="141275"/>
                      <a:pt x="199351" y="138093"/>
                      <a:pt x="207372" y="134303"/>
                    </a:cubicBezTo>
                    <a:lnTo>
                      <a:pt x="156812" y="105061"/>
                    </a:lnTo>
                    <a:lnTo>
                      <a:pt x="150255" y="107347"/>
                    </a:lnTo>
                    <a:lnTo>
                      <a:pt x="143317" y="109442"/>
                    </a:lnTo>
                    <a:cubicBezTo>
                      <a:pt x="130582" y="113633"/>
                      <a:pt x="118987" y="116967"/>
                      <a:pt x="108343" y="118967"/>
                    </a:cubicBezTo>
                    <a:cubicBezTo>
                      <a:pt x="98573" y="121244"/>
                      <a:pt x="88613" y="122577"/>
                      <a:pt x="78596" y="122968"/>
                    </a:cubicBezTo>
                    <a:cubicBezTo>
                      <a:pt x="69748" y="123234"/>
                      <a:pt x="60910" y="122406"/>
                      <a:pt x="52271" y="120491"/>
                    </a:cubicBezTo>
                    <a:cubicBezTo>
                      <a:pt x="43746" y="118520"/>
                      <a:pt x="35544" y="115310"/>
                      <a:pt x="27941" y="110966"/>
                    </a:cubicBezTo>
                    <a:cubicBezTo>
                      <a:pt x="19578" y="106613"/>
                      <a:pt x="12326" y="100384"/>
                      <a:pt x="6748" y="92773"/>
                    </a:cubicBezTo>
                    <a:cubicBezTo>
                      <a:pt x="2689" y="87068"/>
                      <a:pt x="675" y="80153"/>
                      <a:pt x="1045" y="73152"/>
                    </a:cubicBezTo>
                    <a:cubicBezTo>
                      <a:pt x="1787" y="65856"/>
                      <a:pt x="4704" y="58950"/>
                      <a:pt x="9409" y="53340"/>
                    </a:cubicBezTo>
                    <a:cubicBezTo>
                      <a:pt x="15244" y="45977"/>
                      <a:pt x="22163" y="39557"/>
                      <a:pt x="29937" y="34290"/>
                    </a:cubicBezTo>
                    <a:lnTo>
                      <a:pt x="0" y="16954"/>
                    </a:lnTo>
                    <a:lnTo>
                      <a:pt x="17582" y="6763"/>
                    </a:lnTo>
                    <a:lnTo>
                      <a:pt x="47329" y="23908"/>
                    </a:lnTo>
                    <a:cubicBezTo>
                      <a:pt x="61242" y="16993"/>
                      <a:pt x="75869" y="11621"/>
                      <a:pt x="90951" y="7906"/>
                    </a:cubicBezTo>
                    <a:cubicBezTo>
                      <a:pt x="105283" y="4220"/>
                      <a:pt x="119862" y="1581"/>
                      <a:pt x="134573" y="0"/>
                    </a:cubicBezTo>
                    <a:close/>
                    <a:moveTo>
                      <a:pt x="63200" y="83629"/>
                    </a:moveTo>
                    <a:cubicBezTo>
                      <a:pt x="69881" y="87468"/>
                      <a:pt x="77589" y="89106"/>
                      <a:pt x="85249" y="88297"/>
                    </a:cubicBezTo>
                    <a:cubicBezTo>
                      <a:pt x="95570" y="87173"/>
                      <a:pt x="105739" y="84906"/>
                      <a:pt x="115566" y="81534"/>
                    </a:cubicBezTo>
                    <a:lnTo>
                      <a:pt x="68047" y="54007"/>
                    </a:lnTo>
                    <a:cubicBezTo>
                      <a:pt x="50560" y="65437"/>
                      <a:pt x="48944" y="75314"/>
                      <a:pt x="63200" y="83629"/>
                    </a:cubicBezTo>
                    <a:close/>
                    <a:moveTo>
                      <a:pt x="230087" y="97536"/>
                    </a:moveTo>
                    <a:cubicBezTo>
                      <a:pt x="222845" y="93554"/>
                      <a:pt x="214500" y="92050"/>
                      <a:pt x="206327" y="93250"/>
                    </a:cubicBezTo>
                    <a:cubicBezTo>
                      <a:pt x="195046" y="94707"/>
                      <a:pt x="183917" y="97164"/>
                      <a:pt x="173064" y="100584"/>
                    </a:cubicBezTo>
                    <a:lnTo>
                      <a:pt x="220583" y="127921"/>
                    </a:lnTo>
                    <a:cubicBezTo>
                      <a:pt x="240541" y="115633"/>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1590;p27">
              <a:extLst>
                <a:ext uri="{FF2B5EF4-FFF2-40B4-BE49-F238E27FC236}">
                  <a16:creationId xmlns:a16="http://schemas.microsoft.com/office/drawing/2014/main" id="{D5580134-1E3E-475D-AE88-50B828397E87}"/>
                </a:ext>
              </a:extLst>
            </p:cNvPr>
            <p:cNvGrpSpPr/>
            <p:nvPr/>
          </p:nvGrpSpPr>
          <p:grpSpPr>
            <a:xfrm>
              <a:off x="7501027" y="3065108"/>
              <a:ext cx="707700" cy="497335"/>
              <a:chOff x="6793767" y="3847623"/>
              <a:chExt cx="883852" cy="621125"/>
            </a:xfrm>
          </p:grpSpPr>
          <p:sp>
            <p:nvSpPr>
              <p:cNvPr id="128" name="Google Shape;1591;p27">
                <a:extLst>
                  <a:ext uri="{FF2B5EF4-FFF2-40B4-BE49-F238E27FC236}">
                    <a16:creationId xmlns:a16="http://schemas.microsoft.com/office/drawing/2014/main" id="{D5BC7BD8-2D97-437E-8530-607EAAF92CCC}"/>
                  </a:ext>
                </a:extLst>
              </p:cNvPr>
              <p:cNvSpPr/>
              <p:nvPr/>
            </p:nvSpPr>
            <p:spPr>
              <a:xfrm>
                <a:off x="6793767" y="3957256"/>
                <a:ext cx="883852" cy="511492"/>
              </a:xfrm>
              <a:custGeom>
                <a:avLst/>
                <a:gdLst/>
                <a:ahLst/>
                <a:cxnLst/>
                <a:rect l="l" t="t" r="r" b="b"/>
                <a:pathLst>
                  <a:path w="883852" h="511492" extrusionOk="0">
                    <a:moveTo>
                      <a:pt x="883852" y="255746"/>
                    </a:moveTo>
                    <a:cubicBezTo>
                      <a:pt x="883852" y="396991"/>
                      <a:pt x="685995" y="511493"/>
                      <a:pt x="441926" y="511493"/>
                    </a:cubicBezTo>
                    <a:cubicBezTo>
                      <a:pt x="197857" y="511493"/>
                      <a:pt x="0" y="396991"/>
                      <a:pt x="0" y="255746"/>
                    </a:cubicBezTo>
                    <a:cubicBezTo>
                      <a:pt x="0" y="114501"/>
                      <a:pt x="197857" y="0"/>
                      <a:pt x="441926" y="0"/>
                    </a:cubicBezTo>
                    <a:cubicBezTo>
                      <a:pt x="685995" y="0"/>
                      <a:pt x="883852" y="114501"/>
                      <a:pt x="883852" y="255746"/>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592;p27">
                <a:extLst>
                  <a:ext uri="{FF2B5EF4-FFF2-40B4-BE49-F238E27FC236}">
                    <a16:creationId xmlns:a16="http://schemas.microsoft.com/office/drawing/2014/main" id="{4F8EE2A1-3025-40A5-82CC-651ACB31F22E}"/>
                  </a:ext>
                </a:extLst>
              </p:cNvPr>
              <p:cNvSpPr/>
              <p:nvPr/>
            </p:nvSpPr>
            <p:spPr>
              <a:xfrm>
                <a:off x="6793958" y="4100322"/>
                <a:ext cx="87339" cy="116585"/>
              </a:xfrm>
              <a:custGeom>
                <a:avLst/>
                <a:gdLst/>
                <a:ahLst/>
                <a:cxnLst/>
                <a:rect l="l" t="t" r="r" b="b"/>
                <a:pathLst>
                  <a:path w="87339" h="116585" extrusionOk="0">
                    <a:moveTo>
                      <a:pt x="0" y="116586"/>
                    </a:moveTo>
                    <a:lnTo>
                      <a:pt x="0" y="0"/>
                    </a:lnTo>
                    <a:lnTo>
                      <a:pt x="87340" y="78010"/>
                    </a:lnTo>
                    <a:lnTo>
                      <a:pt x="0" y="116586"/>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593;p27">
                <a:extLst>
                  <a:ext uri="{FF2B5EF4-FFF2-40B4-BE49-F238E27FC236}">
                    <a16:creationId xmlns:a16="http://schemas.microsoft.com/office/drawing/2014/main" id="{48160805-2E37-4F0A-8C32-D83DC5ABDFFE}"/>
                  </a:ext>
                </a:extLst>
              </p:cNvPr>
              <p:cNvSpPr/>
              <p:nvPr/>
            </p:nvSpPr>
            <p:spPr>
              <a:xfrm>
                <a:off x="7611093" y="4103369"/>
                <a:ext cx="66526" cy="157162"/>
              </a:xfrm>
              <a:custGeom>
                <a:avLst/>
                <a:gdLst/>
                <a:ahLst/>
                <a:cxnLst/>
                <a:rect l="l" t="t" r="r" b="b"/>
                <a:pathLst>
                  <a:path w="66526" h="157162" extrusionOk="0">
                    <a:moveTo>
                      <a:pt x="66527" y="0"/>
                    </a:moveTo>
                    <a:lnTo>
                      <a:pt x="66527" y="109633"/>
                    </a:lnTo>
                    <a:lnTo>
                      <a:pt x="21859" y="157163"/>
                    </a:lnTo>
                    <a:lnTo>
                      <a:pt x="0" y="31623"/>
                    </a:lnTo>
                    <a:lnTo>
                      <a:pt x="66527"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594;p27">
                <a:extLst>
                  <a:ext uri="{FF2B5EF4-FFF2-40B4-BE49-F238E27FC236}">
                    <a16:creationId xmlns:a16="http://schemas.microsoft.com/office/drawing/2014/main" id="{84326E68-ED7D-470F-8BED-75FCDAC69356}"/>
                  </a:ext>
                </a:extLst>
              </p:cNvPr>
              <p:cNvSpPr/>
              <p:nvPr/>
            </p:nvSpPr>
            <p:spPr>
              <a:xfrm>
                <a:off x="6793767" y="3847623"/>
                <a:ext cx="883852" cy="511492"/>
              </a:xfrm>
              <a:custGeom>
                <a:avLst/>
                <a:gdLst/>
                <a:ahLst/>
                <a:cxnLst/>
                <a:rect l="l" t="t" r="r" b="b"/>
                <a:pathLst>
                  <a:path w="883852" h="511492" extrusionOk="0">
                    <a:moveTo>
                      <a:pt x="883852" y="255746"/>
                    </a:moveTo>
                    <a:cubicBezTo>
                      <a:pt x="883852" y="396991"/>
                      <a:pt x="685995" y="511492"/>
                      <a:pt x="441926" y="511492"/>
                    </a:cubicBezTo>
                    <a:cubicBezTo>
                      <a:pt x="197857" y="511492"/>
                      <a:pt x="0" y="396991"/>
                      <a:pt x="0" y="255746"/>
                    </a:cubicBezTo>
                    <a:cubicBezTo>
                      <a:pt x="0" y="114501"/>
                      <a:pt x="197857" y="0"/>
                      <a:pt x="441926" y="0"/>
                    </a:cubicBezTo>
                    <a:cubicBezTo>
                      <a:pt x="685995" y="0"/>
                      <a:pt x="883852" y="114501"/>
                      <a:pt x="883852" y="255746"/>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595;p27">
                <a:extLst>
                  <a:ext uri="{FF2B5EF4-FFF2-40B4-BE49-F238E27FC236}">
                    <a16:creationId xmlns:a16="http://schemas.microsoft.com/office/drawing/2014/main" id="{EEA04FBD-9A62-4E14-A469-4FDF2FF47C5F}"/>
                  </a:ext>
                </a:extLst>
              </p:cNvPr>
              <p:cNvSpPr/>
              <p:nvPr/>
            </p:nvSpPr>
            <p:spPr>
              <a:xfrm>
                <a:off x="6919483" y="3917323"/>
                <a:ext cx="632596" cy="366021"/>
              </a:xfrm>
              <a:custGeom>
                <a:avLst/>
                <a:gdLst/>
                <a:ahLst/>
                <a:cxnLst/>
                <a:rect l="l" t="t" r="r" b="b"/>
                <a:pathLst>
                  <a:path w="632596" h="366021" extrusionOk="0">
                    <a:moveTo>
                      <a:pt x="632021" y="194048"/>
                    </a:moveTo>
                    <a:cubicBezTo>
                      <a:pt x="627555" y="237101"/>
                      <a:pt x="596952" y="279773"/>
                      <a:pt x="540025" y="312444"/>
                    </a:cubicBezTo>
                    <a:cubicBezTo>
                      <a:pt x="416476" y="383881"/>
                      <a:pt x="216136" y="383881"/>
                      <a:pt x="92587" y="312444"/>
                    </a:cubicBezTo>
                    <a:cubicBezTo>
                      <a:pt x="35564" y="279487"/>
                      <a:pt x="4962" y="237101"/>
                      <a:pt x="590" y="194048"/>
                    </a:cubicBezTo>
                    <a:cubicBezTo>
                      <a:pt x="-4732" y="143565"/>
                      <a:pt x="25965" y="92130"/>
                      <a:pt x="92587" y="53649"/>
                    </a:cubicBezTo>
                    <a:cubicBezTo>
                      <a:pt x="216136" y="-17883"/>
                      <a:pt x="416380" y="-17883"/>
                      <a:pt x="540025" y="53649"/>
                    </a:cubicBezTo>
                    <a:cubicBezTo>
                      <a:pt x="606836" y="92130"/>
                      <a:pt x="637249" y="143565"/>
                      <a:pt x="632021" y="194048"/>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596;p27">
                <a:extLst>
                  <a:ext uri="{FF2B5EF4-FFF2-40B4-BE49-F238E27FC236}">
                    <a16:creationId xmlns:a16="http://schemas.microsoft.com/office/drawing/2014/main" id="{425F982C-C9A2-434E-9B0C-37F36C11D4F3}"/>
                  </a:ext>
                </a:extLst>
              </p:cNvPr>
              <p:cNvSpPr/>
              <p:nvPr/>
            </p:nvSpPr>
            <p:spPr>
              <a:xfrm>
                <a:off x="6920073" y="3939230"/>
                <a:ext cx="631431" cy="344114"/>
              </a:xfrm>
              <a:custGeom>
                <a:avLst/>
                <a:gdLst/>
                <a:ahLst/>
                <a:cxnLst/>
                <a:rect l="l" t="t" r="r" b="b"/>
                <a:pathLst>
                  <a:path w="631431" h="344114" extrusionOk="0">
                    <a:moveTo>
                      <a:pt x="631432" y="172141"/>
                    </a:moveTo>
                    <a:cubicBezTo>
                      <a:pt x="626965" y="215194"/>
                      <a:pt x="596363" y="257866"/>
                      <a:pt x="539435" y="290536"/>
                    </a:cubicBezTo>
                    <a:cubicBezTo>
                      <a:pt x="415886" y="361974"/>
                      <a:pt x="215546" y="361974"/>
                      <a:pt x="91997" y="290536"/>
                    </a:cubicBezTo>
                    <a:cubicBezTo>
                      <a:pt x="34974" y="257580"/>
                      <a:pt x="4372" y="215194"/>
                      <a:pt x="0" y="172141"/>
                    </a:cubicBezTo>
                    <a:cubicBezTo>
                      <a:pt x="4372" y="128992"/>
                      <a:pt x="34974" y="86416"/>
                      <a:pt x="91997" y="53650"/>
                    </a:cubicBezTo>
                    <a:cubicBezTo>
                      <a:pt x="215546" y="-17883"/>
                      <a:pt x="415791" y="-17883"/>
                      <a:pt x="539435" y="53650"/>
                    </a:cubicBezTo>
                    <a:cubicBezTo>
                      <a:pt x="596743" y="86606"/>
                      <a:pt x="626965" y="128992"/>
                      <a:pt x="631432" y="1721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597;p27">
                <a:extLst>
                  <a:ext uri="{FF2B5EF4-FFF2-40B4-BE49-F238E27FC236}">
                    <a16:creationId xmlns:a16="http://schemas.microsoft.com/office/drawing/2014/main" id="{26F2EF29-886A-4709-A248-BFF3C63FA38D}"/>
                  </a:ext>
                </a:extLst>
              </p:cNvPr>
              <p:cNvSpPr/>
              <p:nvPr/>
            </p:nvSpPr>
            <p:spPr>
              <a:xfrm>
                <a:off x="7081637" y="4021645"/>
                <a:ext cx="294557" cy="185070"/>
              </a:xfrm>
              <a:custGeom>
                <a:avLst/>
                <a:gdLst/>
                <a:ahLst/>
                <a:cxnLst/>
                <a:rect l="l" t="t" r="r" b="b"/>
                <a:pathLst>
                  <a:path w="294557" h="185070" extrusionOk="0">
                    <a:moveTo>
                      <a:pt x="149495" y="29813"/>
                    </a:moveTo>
                    <a:cubicBezTo>
                      <a:pt x="145608" y="29756"/>
                      <a:pt x="141730" y="30042"/>
                      <a:pt x="137900" y="30671"/>
                    </a:cubicBezTo>
                    <a:cubicBezTo>
                      <a:pt x="132673" y="31432"/>
                      <a:pt x="126876" y="32480"/>
                      <a:pt x="120413" y="33814"/>
                    </a:cubicBezTo>
                    <a:cubicBezTo>
                      <a:pt x="113951" y="35147"/>
                      <a:pt x="107203" y="36957"/>
                      <a:pt x="100265" y="39053"/>
                    </a:cubicBezTo>
                    <a:cubicBezTo>
                      <a:pt x="93470" y="41072"/>
                      <a:pt x="86827" y="43586"/>
                      <a:pt x="80402" y="46577"/>
                    </a:cubicBezTo>
                    <a:lnTo>
                      <a:pt x="131057" y="76010"/>
                    </a:lnTo>
                    <a:lnTo>
                      <a:pt x="140561" y="72771"/>
                    </a:lnTo>
                    <a:cubicBezTo>
                      <a:pt x="153486" y="68485"/>
                      <a:pt x="165651" y="64865"/>
                      <a:pt x="177151" y="61817"/>
                    </a:cubicBezTo>
                    <a:cubicBezTo>
                      <a:pt x="187909" y="58931"/>
                      <a:pt x="198924" y="57112"/>
                      <a:pt x="210034" y="56388"/>
                    </a:cubicBezTo>
                    <a:cubicBezTo>
                      <a:pt x="220155" y="55702"/>
                      <a:pt x="230315" y="56369"/>
                      <a:pt x="240256" y="58388"/>
                    </a:cubicBezTo>
                    <a:cubicBezTo>
                      <a:pt x="250292" y="60646"/>
                      <a:pt x="259919" y="64465"/>
                      <a:pt x="268767" y="69723"/>
                    </a:cubicBezTo>
                    <a:cubicBezTo>
                      <a:pt x="277549" y="74114"/>
                      <a:pt x="285066" y="80667"/>
                      <a:pt x="290626" y="88773"/>
                    </a:cubicBezTo>
                    <a:cubicBezTo>
                      <a:pt x="294294" y="94717"/>
                      <a:pt x="295454" y="101879"/>
                      <a:pt x="293857" y="108680"/>
                    </a:cubicBezTo>
                    <a:cubicBezTo>
                      <a:pt x="291709" y="116157"/>
                      <a:pt x="287604" y="122939"/>
                      <a:pt x="281977" y="128302"/>
                    </a:cubicBezTo>
                    <a:cubicBezTo>
                      <a:pt x="274973" y="135331"/>
                      <a:pt x="267152" y="141503"/>
                      <a:pt x="258693" y="146685"/>
                    </a:cubicBezTo>
                    <a:lnTo>
                      <a:pt x="291006" y="165735"/>
                    </a:lnTo>
                    <a:lnTo>
                      <a:pt x="273614" y="175736"/>
                    </a:lnTo>
                    <a:lnTo>
                      <a:pt x="241016" y="156686"/>
                    </a:lnTo>
                    <a:cubicBezTo>
                      <a:pt x="225506" y="164402"/>
                      <a:pt x="209264" y="170555"/>
                      <a:pt x="192547" y="175070"/>
                    </a:cubicBezTo>
                    <a:cubicBezTo>
                      <a:pt x="175022" y="179918"/>
                      <a:pt x="157126" y="183261"/>
                      <a:pt x="139040" y="185071"/>
                    </a:cubicBezTo>
                    <a:lnTo>
                      <a:pt x="122029" y="154496"/>
                    </a:lnTo>
                    <a:cubicBezTo>
                      <a:pt x="125165" y="154496"/>
                      <a:pt x="129917" y="154496"/>
                      <a:pt x="136284" y="153448"/>
                    </a:cubicBezTo>
                    <a:cubicBezTo>
                      <a:pt x="142652" y="152400"/>
                      <a:pt x="149780" y="151447"/>
                      <a:pt x="157573" y="149733"/>
                    </a:cubicBezTo>
                    <a:cubicBezTo>
                      <a:pt x="165366" y="148019"/>
                      <a:pt x="173729" y="145923"/>
                      <a:pt x="182378" y="143351"/>
                    </a:cubicBezTo>
                    <a:cubicBezTo>
                      <a:pt x="190912" y="140827"/>
                      <a:pt x="199238" y="137646"/>
                      <a:pt x="207278" y="133826"/>
                    </a:cubicBezTo>
                    <a:lnTo>
                      <a:pt x="156718" y="104585"/>
                    </a:lnTo>
                    <a:lnTo>
                      <a:pt x="150065" y="106871"/>
                    </a:lnTo>
                    <a:lnTo>
                      <a:pt x="143222" y="109061"/>
                    </a:lnTo>
                    <a:cubicBezTo>
                      <a:pt x="130487" y="113252"/>
                      <a:pt x="118797" y="116491"/>
                      <a:pt x="108248" y="118586"/>
                    </a:cubicBezTo>
                    <a:cubicBezTo>
                      <a:pt x="98450" y="120863"/>
                      <a:pt x="88461" y="122206"/>
                      <a:pt x="78406" y="122587"/>
                    </a:cubicBezTo>
                    <a:cubicBezTo>
                      <a:pt x="69596" y="122901"/>
                      <a:pt x="60777" y="122072"/>
                      <a:pt x="52176" y="120110"/>
                    </a:cubicBezTo>
                    <a:cubicBezTo>
                      <a:pt x="43622" y="118129"/>
                      <a:pt x="35392" y="114919"/>
                      <a:pt x="27751" y="110585"/>
                    </a:cubicBezTo>
                    <a:cubicBezTo>
                      <a:pt x="19454" y="106175"/>
                      <a:pt x="12250" y="99955"/>
                      <a:pt x="6653" y="92393"/>
                    </a:cubicBezTo>
                    <a:cubicBezTo>
                      <a:pt x="2528" y="86716"/>
                      <a:pt x="485" y="79781"/>
                      <a:pt x="855" y="72771"/>
                    </a:cubicBezTo>
                    <a:cubicBezTo>
                      <a:pt x="1682" y="65503"/>
                      <a:pt x="4590" y="58617"/>
                      <a:pt x="9219" y="52959"/>
                    </a:cubicBezTo>
                    <a:cubicBezTo>
                      <a:pt x="15064" y="45577"/>
                      <a:pt x="22020" y="39148"/>
                      <a:pt x="29842" y="33909"/>
                    </a:cubicBezTo>
                    <a:lnTo>
                      <a:pt x="0" y="16954"/>
                    </a:lnTo>
                    <a:lnTo>
                      <a:pt x="17582" y="6763"/>
                    </a:lnTo>
                    <a:lnTo>
                      <a:pt x="47234" y="24003"/>
                    </a:lnTo>
                    <a:cubicBezTo>
                      <a:pt x="61148" y="17050"/>
                      <a:pt x="75774" y="11659"/>
                      <a:pt x="90856" y="7906"/>
                    </a:cubicBezTo>
                    <a:cubicBezTo>
                      <a:pt x="105188" y="4239"/>
                      <a:pt x="119767" y="1591"/>
                      <a:pt x="134479" y="0"/>
                    </a:cubicBezTo>
                    <a:close/>
                    <a:moveTo>
                      <a:pt x="63105" y="83153"/>
                    </a:moveTo>
                    <a:cubicBezTo>
                      <a:pt x="69786" y="86992"/>
                      <a:pt x="77494" y="88659"/>
                      <a:pt x="85154" y="87916"/>
                    </a:cubicBezTo>
                    <a:cubicBezTo>
                      <a:pt x="95437" y="86735"/>
                      <a:pt x="105568" y="84468"/>
                      <a:pt x="115376" y="81153"/>
                    </a:cubicBezTo>
                    <a:lnTo>
                      <a:pt x="67857" y="53530"/>
                    </a:lnTo>
                    <a:cubicBezTo>
                      <a:pt x="50370" y="65056"/>
                      <a:pt x="48850" y="74866"/>
                      <a:pt x="63105" y="83629"/>
                    </a:cubicBezTo>
                    <a:close/>
                    <a:moveTo>
                      <a:pt x="229992" y="97060"/>
                    </a:moveTo>
                    <a:cubicBezTo>
                      <a:pt x="222712" y="93097"/>
                      <a:pt x="214329" y="91621"/>
                      <a:pt x="206137" y="92869"/>
                    </a:cubicBezTo>
                    <a:cubicBezTo>
                      <a:pt x="194885" y="94288"/>
                      <a:pt x="183784" y="96717"/>
                      <a:pt x="172969" y="100108"/>
                    </a:cubicBezTo>
                    <a:lnTo>
                      <a:pt x="220488" y="127540"/>
                    </a:lnTo>
                    <a:cubicBezTo>
                      <a:pt x="240446" y="115157"/>
                      <a:pt x="243677" y="105061"/>
                      <a:pt x="229992" y="9706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598;p27">
                <a:extLst>
                  <a:ext uri="{FF2B5EF4-FFF2-40B4-BE49-F238E27FC236}">
                    <a16:creationId xmlns:a16="http://schemas.microsoft.com/office/drawing/2014/main" id="{8EE96779-0A92-4639-84FE-360923365876}"/>
                  </a:ext>
                </a:extLst>
              </p:cNvPr>
              <p:cNvSpPr/>
              <p:nvPr/>
            </p:nvSpPr>
            <p:spPr>
              <a:xfrm>
                <a:off x="7203761" y="4159186"/>
                <a:ext cx="19007" cy="25526"/>
              </a:xfrm>
              <a:custGeom>
                <a:avLst/>
                <a:gdLst/>
                <a:ahLst/>
                <a:cxnLst/>
                <a:rect l="l" t="t" r="r" b="b"/>
                <a:pathLst>
                  <a:path w="19007" h="25526" extrusionOk="0">
                    <a:moveTo>
                      <a:pt x="0" y="17145"/>
                    </a:moveTo>
                    <a:cubicBezTo>
                      <a:pt x="475" y="15907"/>
                      <a:pt x="0" y="0"/>
                      <a:pt x="0" y="0"/>
                    </a:cubicBezTo>
                    <a:lnTo>
                      <a:pt x="19008" y="12478"/>
                    </a:lnTo>
                    <a:lnTo>
                      <a:pt x="10644" y="25527"/>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599;p27">
                <a:extLst>
                  <a:ext uri="{FF2B5EF4-FFF2-40B4-BE49-F238E27FC236}">
                    <a16:creationId xmlns:a16="http://schemas.microsoft.com/office/drawing/2014/main" id="{B4044118-146E-4EC5-9AEC-7FFF89D058C0}"/>
                  </a:ext>
                </a:extLst>
              </p:cNvPr>
              <p:cNvSpPr/>
              <p:nvPr/>
            </p:nvSpPr>
            <p:spPr>
              <a:xfrm>
                <a:off x="7330922" y="4170044"/>
                <a:ext cx="42006" cy="19716"/>
              </a:xfrm>
              <a:custGeom>
                <a:avLst/>
                <a:gdLst/>
                <a:ahLst/>
                <a:cxnLst/>
                <a:rect l="l" t="t" r="r" b="b"/>
                <a:pathLst>
                  <a:path w="42006" h="19716" extrusionOk="0">
                    <a:moveTo>
                      <a:pt x="42007" y="17145"/>
                    </a:moveTo>
                    <a:lnTo>
                      <a:pt x="42007" y="0"/>
                    </a:lnTo>
                    <a:lnTo>
                      <a:pt x="0" y="3239"/>
                    </a:lnTo>
                    <a:lnTo>
                      <a:pt x="24140" y="19717"/>
                    </a:lnTo>
                    <a:lnTo>
                      <a:pt x="42007"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600;p27">
                <a:extLst>
                  <a:ext uri="{FF2B5EF4-FFF2-40B4-BE49-F238E27FC236}">
                    <a16:creationId xmlns:a16="http://schemas.microsoft.com/office/drawing/2014/main" id="{1C9502F8-C055-474B-B344-767D643C9013}"/>
                  </a:ext>
                </a:extLst>
              </p:cNvPr>
              <p:cNvSpPr/>
              <p:nvPr/>
            </p:nvSpPr>
            <p:spPr>
              <a:xfrm>
                <a:off x="7345082" y="4106799"/>
                <a:ext cx="31457" cy="17430"/>
              </a:xfrm>
              <a:custGeom>
                <a:avLst/>
                <a:gdLst/>
                <a:ahLst/>
                <a:cxnLst/>
                <a:rect l="l" t="t" r="r" b="b"/>
                <a:pathLst>
                  <a:path w="31457" h="17430" extrusionOk="0">
                    <a:moveTo>
                      <a:pt x="31458" y="17431"/>
                    </a:moveTo>
                    <a:lnTo>
                      <a:pt x="31458" y="0"/>
                    </a:lnTo>
                    <a:lnTo>
                      <a:pt x="0" y="11430"/>
                    </a:lnTo>
                    <a:lnTo>
                      <a:pt x="31458" y="17431"/>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601;p27">
                <a:extLst>
                  <a:ext uri="{FF2B5EF4-FFF2-40B4-BE49-F238E27FC236}">
                    <a16:creationId xmlns:a16="http://schemas.microsoft.com/office/drawing/2014/main" id="{B2A6D60D-05E6-429A-99A3-416258EBA3A6}"/>
                  </a:ext>
                </a:extLst>
              </p:cNvPr>
              <p:cNvSpPr/>
              <p:nvPr/>
            </p:nvSpPr>
            <p:spPr>
              <a:xfrm>
                <a:off x="7246148" y="4113180"/>
                <a:ext cx="47424" cy="33147"/>
              </a:xfrm>
              <a:custGeom>
                <a:avLst/>
                <a:gdLst/>
                <a:ahLst/>
                <a:cxnLst/>
                <a:rect l="l" t="t" r="r" b="b"/>
                <a:pathLst>
                  <a:path w="47424" h="33147" extrusionOk="0">
                    <a:moveTo>
                      <a:pt x="0" y="10097"/>
                    </a:moveTo>
                    <a:lnTo>
                      <a:pt x="10549" y="0"/>
                    </a:lnTo>
                    <a:lnTo>
                      <a:pt x="47424" y="25622"/>
                    </a:lnTo>
                    <a:lnTo>
                      <a:pt x="45143" y="33147"/>
                    </a:lnTo>
                    <a:cubicBezTo>
                      <a:pt x="45143" y="33147"/>
                      <a:pt x="17582" y="21527"/>
                      <a:pt x="16632" y="20860"/>
                    </a:cubicBezTo>
                    <a:cubicBezTo>
                      <a:pt x="15681" y="20193"/>
                      <a:pt x="0" y="10097"/>
                      <a:pt x="0" y="1009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602;p27">
                <a:extLst>
                  <a:ext uri="{FF2B5EF4-FFF2-40B4-BE49-F238E27FC236}">
                    <a16:creationId xmlns:a16="http://schemas.microsoft.com/office/drawing/2014/main" id="{E8785147-9456-436B-9165-E05118CB6B7F}"/>
                  </a:ext>
                </a:extLst>
              </p:cNvPr>
              <p:cNvSpPr/>
              <p:nvPr/>
            </p:nvSpPr>
            <p:spPr>
              <a:xfrm>
                <a:off x="7149589" y="4058031"/>
                <a:ext cx="59018" cy="38957"/>
              </a:xfrm>
              <a:custGeom>
                <a:avLst/>
                <a:gdLst/>
                <a:ahLst/>
                <a:cxnLst/>
                <a:rect l="l" t="t" r="r" b="b"/>
                <a:pathLst>
                  <a:path w="59018" h="38957" extrusionOk="0">
                    <a:moveTo>
                      <a:pt x="0" y="11144"/>
                    </a:moveTo>
                    <a:lnTo>
                      <a:pt x="48945" y="38957"/>
                    </a:lnTo>
                    <a:lnTo>
                      <a:pt x="59019" y="31718"/>
                    </a:lnTo>
                    <a:cubicBezTo>
                      <a:pt x="59019" y="31718"/>
                      <a:pt x="52841" y="24574"/>
                      <a:pt x="52366" y="23908"/>
                    </a:cubicBezTo>
                    <a:cubicBezTo>
                      <a:pt x="48004" y="18878"/>
                      <a:pt x="42872" y="14564"/>
                      <a:pt x="37160" y="11144"/>
                    </a:cubicBezTo>
                    <a:cubicBezTo>
                      <a:pt x="33549" y="10478"/>
                      <a:pt x="10264" y="0"/>
                      <a:pt x="10264"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603;p27">
                <a:extLst>
                  <a:ext uri="{FF2B5EF4-FFF2-40B4-BE49-F238E27FC236}">
                    <a16:creationId xmlns:a16="http://schemas.microsoft.com/office/drawing/2014/main" id="{633D50B5-19C1-4F31-8BDF-3A14163BB19B}"/>
                  </a:ext>
                </a:extLst>
              </p:cNvPr>
              <p:cNvSpPr/>
              <p:nvPr/>
            </p:nvSpPr>
            <p:spPr>
              <a:xfrm>
                <a:off x="7203761" y="4026884"/>
                <a:ext cx="27370" cy="24574"/>
              </a:xfrm>
              <a:custGeom>
                <a:avLst/>
                <a:gdLst/>
                <a:ahLst/>
                <a:cxnLst/>
                <a:rect l="l" t="t" r="r" b="b"/>
                <a:pathLst>
                  <a:path w="27370" h="24574" extrusionOk="0">
                    <a:moveTo>
                      <a:pt x="27371" y="24575"/>
                    </a:moveTo>
                    <a:lnTo>
                      <a:pt x="27371" y="7334"/>
                    </a:lnTo>
                    <a:lnTo>
                      <a:pt x="4847" y="0"/>
                    </a:lnTo>
                    <a:lnTo>
                      <a:pt x="0" y="13526"/>
                    </a:lnTo>
                    <a:lnTo>
                      <a:pt x="1236" y="19717"/>
                    </a:lnTo>
                    <a:lnTo>
                      <a:pt x="27371" y="2457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604;p27">
                <a:extLst>
                  <a:ext uri="{FF2B5EF4-FFF2-40B4-BE49-F238E27FC236}">
                    <a16:creationId xmlns:a16="http://schemas.microsoft.com/office/drawing/2014/main" id="{D5188DDC-0965-4B89-A9AB-FBE04B532243}"/>
                  </a:ext>
                </a:extLst>
              </p:cNvPr>
              <p:cNvSpPr/>
              <p:nvPr/>
            </p:nvSpPr>
            <p:spPr>
              <a:xfrm>
                <a:off x="7081637" y="4021835"/>
                <a:ext cx="26040" cy="19526"/>
              </a:xfrm>
              <a:custGeom>
                <a:avLst/>
                <a:gdLst/>
                <a:ahLst/>
                <a:cxnLst/>
                <a:rect l="l" t="t" r="r" b="b"/>
                <a:pathLst>
                  <a:path w="26040" h="19526" extrusionOk="0">
                    <a:moveTo>
                      <a:pt x="0" y="17145"/>
                    </a:moveTo>
                    <a:lnTo>
                      <a:pt x="0" y="0"/>
                    </a:lnTo>
                    <a:lnTo>
                      <a:pt x="26041" y="2858"/>
                    </a:lnTo>
                    <a:lnTo>
                      <a:pt x="17582" y="19526"/>
                    </a:lnTo>
                    <a:lnTo>
                      <a:pt x="0" y="1714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605;p27">
                <a:extLst>
                  <a:ext uri="{FF2B5EF4-FFF2-40B4-BE49-F238E27FC236}">
                    <a16:creationId xmlns:a16="http://schemas.microsoft.com/office/drawing/2014/main" id="{A29634DB-B19D-43B8-AD19-66E8B5DC6797}"/>
                  </a:ext>
                </a:extLst>
              </p:cNvPr>
              <p:cNvSpPr/>
              <p:nvPr/>
            </p:nvSpPr>
            <p:spPr>
              <a:xfrm>
                <a:off x="7082588" y="4079462"/>
                <a:ext cx="29842" cy="30289"/>
              </a:xfrm>
              <a:custGeom>
                <a:avLst/>
                <a:gdLst/>
                <a:ahLst/>
                <a:cxnLst/>
                <a:rect l="l" t="t" r="r" b="b"/>
                <a:pathLst>
                  <a:path w="29842" h="30289" extrusionOk="0">
                    <a:moveTo>
                      <a:pt x="0" y="17812"/>
                    </a:moveTo>
                    <a:lnTo>
                      <a:pt x="0" y="0"/>
                    </a:lnTo>
                    <a:lnTo>
                      <a:pt x="29842" y="0"/>
                    </a:lnTo>
                    <a:lnTo>
                      <a:pt x="22619" y="16002"/>
                    </a:lnTo>
                    <a:lnTo>
                      <a:pt x="9599" y="3028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606;p27">
                <a:extLst>
                  <a:ext uri="{FF2B5EF4-FFF2-40B4-BE49-F238E27FC236}">
                    <a16:creationId xmlns:a16="http://schemas.microsoft.com/office/drawing/2014/main" id="{43A095F0-F610-4125-A394-4BCAE11BB868}"/>
                  </a:ext>
                </a:extLst>
              </p:cNvPr>
              <p:cNvSpPr/>
              <p:nvPr/>
            </p:nvSpPr>
            <p:spPr>
              <a:xfrm>
                <a:off x="7081542" y="4004024"/>
                <a:ext cx="294657" cy="185547"/>
              </a:xfrm>
              <a:custGeom>
                <a:avLst/>
                <a:gdLst/>
                <a:ahLst/>
                <a:cxnLst/>
                <a:rect l="l" t="t" r="r" b="b"/>
                <a:pathLst>
                  <a:path w="294657" h="185547" extrusionOk="0">
                    <a:moveTo>
                      <a:pt x="149590" y="30194"/>
                    </a:moveTo>
                    <a:cubicBezTo>
                      <a:pt x="145702" y="30185"/>
                      <a:pt x="141825" y="30499"/>
                      <a:pt x="137995" y="31147"/>
                    </a:cubicBezTo>
                    <a:cubicBezTo>
                      <a:pt x="132768" y="31909"/>
                      <a:pt x="126970" y="32956"/>
                      <a:pt x="120508" y="34290"/>
                    </a:cubicBezTo>
                    <a:cubicBezTo>
                      <a:pt x="114045" y="35623"/>
                      <a:pt x="107298" y="37433"/>
                      <a:pt x="100360" y="39529"/>
                    </a:cubicBezTo>
                    <a:cubicBezTo>
                      <a:pt x="93565" y="41548"/>
                      <a:pt x="86922" y="44063"/>
                      <a:pt x="80497" y="47054"/>
                    </a:cubicBezTo>
                    <a:lnTo>
                      <a:pt x="131152" y="76486"/>
                    </a:lnTo>
                    <a:lnTo>
                      <a:pt x="140656" y="73247"/>
                    </a:lnTo>
                    <a:cubicBezTo>
                      <a:pt x="153581" y="68961"/>
                      <a:pt x="165746" y="65246"/>
                      <a:pt x="177246" y="62294"/>
                    </a:cubicBezTo>
                    <a:cubicBezTo>
                      <a:pt x="187994" y="59360"/>
                      <a:pt x="199009" y="57541"/>
                      <a:pt x="210129" y="56864"/>
                    </a:cubicBezTo>
                    <a:cubicBezTo>
                      <a:pt x="220250" y="56179"/>
                      <a:pt x="230410" y="56845"/>
                      <a:pt x="240351" y="58864"/>
                    </a:cubicBezTo>
                    <a:cubicBezTo>
                      <a:pt x="250406" y="61074"/>
                      <a:pt x="260033" y="64903"/>
                      <a:pt x="268862" y="70199"/>
                    </a:cubicBezTo>
                    <a:cubicBezTo>
                      <a:pt x="277644" y="74590"/>
                      <a:pt x="285161" y="81144"/>
                      <a:pt x="290721" y="89249"/>
                    </a:cubicBezTo>
                    <a:cubicBezTo>
                      <a:pt x="294399" y="95193"/>
                      <a:pt x="295558" y="102356"/>
                      <a:pt x="293952" y="109156"/>
                    </a:cubicBezTo>
                    <a:cubicBezTo>
                      <a:pt x="291776" y="116624"/>
                      <a:pt x="287680" y="123397"/>
                      <a:pt x="282072" y="128778"/>
                    </a:cubicBezTo>
                    <a:cubicBezTo>
                      <a:pt x="275068" y="135807"/>
                      <a:pt x="267246" y="141980"/>
                      <a:pt x="258788" y="147161"/>
                    </a:cubicBezTo>
                    <a:lnTo>
                      <a:pt x="291101" y="166211"/>
                    </a:lnTo>
                    <a:lnTo>
                      <a:pt x="273709" y="176213"/>
                    </a:lnTo>
                    <a:lnTo>
                      <a:pt x="241111" y="157163"/>
                    </a:lnTo>
                    <a:cubicBezTo>
                      <a:pt x="225582" y="164830"/>
                      <a:pt x="209349" y="170993"/>
                      <a:pt x="192642" y="175546"/>
                    </a:cubicBezTo>
                    <a:cubicBezTo>
                      <a:pt x="175117" y="180394"/>
                      <a:pt x="157221" y="183737"/>
                      <a:pt x="139135" y="185547"/>
                    </a:cubicBezTo>
                    <a:lnTo>
                      <a:pt x="122123" y="154972"/>
                    </a:lnTo>
                    <a:cubicBezTo>
                      <a:pt x="126894" y="154848"/>
                      <a:pt x="131656" y="154467"/>
                      <a:pt x="136379" y="153829"/>
                    </a:cubicBezTo>
                    <a:cubicBezTo>
                      <a:pt x="143536" y="153019"/>
                      <a:pt x="150644" y="151810"/>
                      <a:pt x="157668" y="150209"/>
                    </a:cubicBezTo>
                    <a:cubicBezTo>
                      <a:pt x="165556" y="148495"/>
                      <a:pt x="173824" y="146399"/>
                      <a:pt x="182473" y="143828"/>
                    </a:cubicBezTo>
                    <a:cubicBezTo>
                      <a:pt x="190988" y="141256"/>
                      <a:pt x="199313" y="138074"/>
                      <a:pt x="207372" y="134303"/>
                    </a:cubicBezTo>
                    <a:lnTo>
                      <a:pt x="156812" y="105061"/>
                    </a:lnTo>
                    <a:lnTo>
                      <a:pt x="150160" y="107347"/>
                    </a:lnTo>
                    <a:lnTo>
                      <a:pt x="143317" y="109442"/>
                    </a:lnTo>
                    <a:cubicBezTo>
                      <a:pt x="130582" y="113633"/>
                      <a:pt x="118892" y="116967"/>
                      <a:pt x="108343" y="118967"/>
                    </a:cubicBezTo>
                    <a:cubicBezTo>
                      <a:pt x="98545" y="121244"/>
                      <a:pt x="88556" y="122587"/>
                      <a:pt x="78501" y="122968"/>
                    </a:cubicBezTo>
                    <a:cubicBezTo>
                      <a:pt x="69691" y="123282"/>
                      <a:pt x="60872" y="122454"/>
                      <a:pt x="52271" y="120491"/>
                    </a:cubicBezTo>
                    <a:cubicBezTo>
                      <a:pt x="43698" y="118548"/>
                      <a:pt x="35468" y="115338"/>
                      <a:pt x="27846" y="110966"/>
                    </a:cubicBezTo>
                    <a:cubicBezTo>
                      <a:pt x="19511" y="106613"/>
                      <a:pt x="12288" y="100384"/>
                      <a:pt x="6748" y="92773"/>
                    </a:cubicBezTo>
                    <a:cubicBezTo>
                      <a:pt x="2604" y="87106"/>
                      <a:pt x="551" y="80172"/>
                      <a:pt x="950" y="73152"/>
                    </a:cubicBezTo>
                    <a:cubicBezTo>
                      <a:pt x="1777" y="65884"/>
                      <a:pt x="4685" y="58998"/>
                      <a:pt x="9314" y="53340"/>
                    </a:cubicBezTo>
                    <a:cubicBezTo>
                      <a:pt x="15159" y="45958"/>
                      <a:pt x="22115" y="39529"/>
                      <a:pt x="29937" y="34290"/>
                    </a:cubicBezTo>
                    <a:lnTo>
                      <a:pt x="0" y="16954"/>
                    </a:lnTo>
                    <a:lnTo>
                      <a:pt x="17582" y="6763"/>
                    </a:lnTo>
                    <a:lnTo>
                      <a:pt x="47234" y="23908"/>
                    </a:lnTo>
                    <a:cubicBezTo>
                      <a:pt x="61166" y="17031"/>
                      <a:pt x="75783" y="11668"/>
                      <a:pt x="90856" y="7906"/>
                    </a:cubicBezTo>
                    <a:cubicBezTo>
                      <a:pt x="105188" y="4239"/>
                      <a:pt x="119767" y="1591"/>
                      <a:pt x="134479" y="0"/>
                    </a:cubicBezTo>
                    <a:close/>
                    <a:moveTo>
                      <a:pt x="63200" y="83629"/>
                    </a:moveTo>
                    <a:cubicBezTo>
                      <a:pt x="69881" y="87468"/>
                      <a:pt x="77589" y="89135"/>
                      <a:pt x="85249" y="88392"/>
                    </a:cubicBezTo>
                    <a:cubicBezTo>
                      <a:pt x="95541" y="87211"/>
                      <a:pt x="105672" y="84915"/>
                      <a:pt x="115471" y="81534"/>
                    </a:cubicBezTo>
                    <a:lnTo>
                      <a:pt x="67952" y="54007"/>
                    </a:lnTo>
                    <a:cubicBezTo>
                      <a:pt x="50532" y="65437"/>
                      <a:pt x="48944" y="75314"/>
                      <a:pt x="63200" y="83629"/>
                    </a:cubicBezTo>
                    <a:close/>
                    <a:moveTo>
                      <a:pt x="230087" y="97536"/>
                    </a:moveTo>
                    <a:cubicBezTo>
                      <a:pt x="222788" y="93612"/>
                      <a:pt x="214434" y="92116"/>
                      <a:pt x="206232" y="93250"/>
                    </a:cubicBezTo>
                    <a:cubicBezTo>
                      <a:pt x="194989" y="94755"/>
                      <a:pt x="183898" y="97212"/>
                      <a:pt x="173064" y="100584"/>
                    </a:cubicBezTo>
                    <a:lnTo>
                      <a:pt x="220583" y="127921"/>
                    </a:lnTo>
                    <a:cubicBezTo>
                      <a:pt x="240541" y="115634"/>
                      <a:pt x="243772" y="105442"/>
                      <a:pt x="230087" y="9753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1607;p27">
              <a:extLst>
                <a:ext uri="{FF2B5EF4-FFF2-40B4-BE49-F238E27FC236}">
                  <a16:creationId xmlns:a16="http://schemas.microsoft.com/office/drawing/2014/main" id="{BC6E3C06-A51F-49E7-89D9-EBAD2CBA866D}"/>
                </a:ext>
              </a:extLst>
            </p:cNvPr>
            <p:cNvSpPr/>
            <p:nvPr/>
          </p:nvSpPr>
          <p:spPr>
            <a:xfrm>
              <a:off x="5824957" y="2587327"/>
              <a:ext cx="164513" cy="241243"/>
            </a:xfrm>
            <a:custGeom>
              <a:avLst/>
              <a:gdLst/>
              <a:ahLst/>
              <a:cxnLst/>
              <a:rect l="l" t="t" r="r" b="b"/>
              <a:pathLst>
                <a:path w="205462" h="301290" extrusionOk="0">
                  <a:moveTo>
                    <a:pt x="72372" y="9965"/>
                  </a:moveTo>
                  <a:cubicBezTo>
                    <a:pt x="80545" y="-3179"/>
                    <a:pt x="142985" y="-11847"/>
                    <a:pt x="163608" y="41207"/>
                  </a:cubicBezTo>
                  <a:cubicBezTo>
                    <a:pt x="171306" y="61305"/>
                    <a:pt x="170166" y="112740"/>
                    <a:pt x="176628" y="145030"/>
                  </a:cubicBezTo>
                  <a:cubicBezTo>
                    <a:pt x="183091" y="177320"/>
                    <a:pt x="198582" y="195608"/>
                    <a:pt x="204094" y="221801"/>
                  </a:cubicBezTo>
                  <a:cubicBezTo>
                    <a:pt x="209606" y="247995"/>
                    <a:pt x="200578" y="292000"/>
                    <a:pt x="137568" y="299716"/>
                  </a:cubicBezTo>
                  <a:cubicBezTo>
                    <a:pt x="74558" y="307431"/>
                    <a:pt x="26088" y="285333"/>
                    <a:pt x="11262" y="265140"/>
                  </a:cubicBezTo>
                  <a:cubicBezTo>
                    <a:pt x="-3563" y="244947"/>
                    <a:pt x="-3944" y="202275"/>
                    <a:pt x="11262" y="179415"/>
                  </a:cubicBezTo>
                  <a:cubicBezTo>
                    <a:pt x="26468" y="156555"/>
                    <a:pt x="38443" y="137696"/>
                    <a:pt x="38063" y="10778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608;p27">
              <a:extLst>
                <a:ext uri="{FF2B5EF4-FFF2-40B4-BE49-F238E27FC236}">
                  <a16:creationId xmlns:a16="http://schemas.microsoft.com/office/drawing/2014/main" id="{6CFEC8B5-6D35-4BC7-80F3-C597F428E853}"/>
                </a:ext>
              </a:extLst>
            </p:cNvPr>
            <p:cNvSpPr/>
            <p:nvPr/>
          </p:nvSpPr>
          <p:spPr>
            <a:xfrm>
              <a:off x="5837291" y="2585107"/>
              <a:ext cx="78639" cy="97683"/>
            </a:xfrm>
            <a:custGeom>
              <a:avLst/>
              <a:gdLst/>
              <a:ahLst/>
              <a:cxnLst/>
              <a:rect l="l" t="t" r="r" b="b"/>
              <a:pathLst>
                <a:path w="98213" h="121997" extrusionOk="0">
                  <a:moveTo>
                    <a:pt x="98213" y="3593"/>
                  </a:moveTo>
                  <a:cubicBezTo>
                    <a:pt x="98213" y="3593"/>
                    <a:pt x="50694" y="-9932"/>
                    <a:pt x="22183" y="15499"/>
                  </a:cubicBezTo>
                  <a:cubicBezTo>
                    <a:pt x="3095" y="33359"/>
                    <a:pt x="-4458" y="60400"/>
                    <a:pt x="2605" y="85603"/>
                  </a:cubicBezTo>
                  <a:cubicBezTo>
                    <a:pt x="6407" y="100558"/>
                    <a:pt x="14010" y="120846"/>
                    <a:pt x="25794" y="121989"/>
                  </a:cubicBezTo>
                  <a:cubicBezTo>
                    <a:pt x="37579" y="123132"/>
                    <a:pt x="98213" y="3593"/>
                    <a:pt x="98213" y="35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609;p27">
              <a:extLst>
                <a:ext uri="{FF2B5EF4-FFF2-40B4-BE49-F238E27FC236}">
                  <a16:creationId xmlns:a16="http://schemas.microsoft.com/office/drawing/2014/main" id="{9C59B31B-1104-4B1B-B53C-BCFBB86FEF43}"/>
                </a:ext>
              </a:extLst>
            </p:cNvPr>
            <p:cNvSpPr/>
            <p:nvPr/>
          </p:nvSpPr>
          <p:spPr>
            <a:xfrm>
              <a:off x="5852819" y="2690944"/>
              <a:ext cx="97147" cy="108924"/>
            </a:xfrm>
            <a:custGeom>
              <a:avLst/>
              <a:gdLst/>
              <a:ahLst/>
              <a:cxnLst/>
              <a:rect l="l" t="t" r="r" b="b"/>
              <a:pathLst>
                <a:path w="121328" h="136036" extrusionOk="0">
                  <a:moveTo>
                    <a:pt x="96782" y="0"/>
                  </a:moveTo>
                  <a:cubicBezTo>
                    <a:pt x="96782" y="0"/>
                    <a:pt x="93741" y="52483"/>
                    <a:pt x="94691" y="56388"/>
                  </a:cubicBezTo>
                  <a:cubicBezTo>
                    <a:pt x="95641" y="60293"/>
                    <a:pt x="115219" y="64008"/>
                    <a:pt x="120731" y="68580"/>
                  </a:cubicBezTo>
                  <a:cubicBezTo>
                    <a:pt x="126244" y="73152"/>
                    <a:pt x="92220" y="126397"/>
                    <a:pt x="74923" y="134302"/>
                  </a:cubicBezTo>
                  <a:cubicBezTo>
                    <a:pt x="57626" y="142208"/>
                    <a:pt x="4120" y="122015"/>
                    <a:pt x="414" y="95345"/>
                  </a:cubicBezTo>
                  <a:cubicBezTo>
                    <a:pt x="-3008" y="70771"/>
                    <a:pt x="15715" y="51721"/>
                    <a:pt x="22937" y="45053"/>
                  </a:cubicBezTo>
                  <a:cubicBezTo>
                    <a:pt x="27873" y="44701"/>
                    <a:pt x="32828" y="44701"/>
                    <a:pt x="37763" y="45053"/>
                  </a:cubicBezTo>
                  <a:lnTo>
                    <a:pt x="39284" y="19526"/>
                  </a:lnTo>
                  <a:cubicBezTo>
                    <a:pt x="62758" y="11716"/>
                    <a:pt x="96782" y="0"/>
                    <a:pt x="9678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610;p27">
              <a:extLst>
                <a:ext uri="{FF2B5EF4-FFF2-40B4-BE49-F238E27FC236}">
                  <a16:creationId xmlns:a16="http://schemas.microsoft.com/office/drawing/2014/main" id="{E09D005C-FA85-4082-865D-E9D2ACB9D24B}"/>
                </a:ext>
              </a:extLst>
            </p:cNvPr>
            <p:cNvSpPr/>
            <p:nvPr/>
          </p:nvSpPr>
          <p:spPr>
            <a:xfrm>
              <a:off x="5686937" y="2734111"/>
              <a:ext cx="183757" cy="261729"/>
            </a:xfrm>
            <a:custGeom>
              <a:avLst/>
              <a:gdLst/>
              <a:ahLst/>
              <a:cxnLst/>
              <a:rect l="l" t="t" r="r" b="b"/>
              <a:pathLst>
                <a:path w="229495" h="326875" extrusionOk="0">
                  <a:moveTo>
                    <a:pt x="149801" y="226409"/>
                  </a:moveTo>
                  <a:cubicBezTo>
                    <a:pt x="134955" y="246860"/>
                    <a:pt x="117366" y="265167"/>
                    <a:pt x="97530" y="280797"/>
                  </a:cubicBezTo>
                  <a:cubicBezTo>
                    <a:pt x="91255" y="287379"/>
                    <a:pt x="85323" y="294275"/>
                    <a:pt x="79758" y="301466"/>
                  </a:cubicBezTo>
                  <a:cubicBezTo>
                    <a:pt x="70365" y="312277"/>
                    <a:pt x="58256" y="320364"/>
                    <a:pt x="44689" y="324898"/>
                  </a:cubicBezTo>
                  <a:cubicBezTo>
                    <a:pt x="32810" y="327946"/>
                    <a:pt x="27868" y="327089"/>
                    <a:pt x="25682" y="324898"/>
                  </a:cubicBezTo>
                  <a:cubicBezTo>
                    <a:pt x="23496" y="322707"/>
                    <a:pt x="24636" y="319278"/>
                    <a:pt x="29768" y="317183"/>
                  </a:cubicBezTo>
                  <a:cubicBezTo>
                    <a:pt x="38175" y="314620"/>
                    <a:pt x="45992" y="310410"/>
                    <a:pt x="52767" y="304800"/>
                  </a:cubicBezTo>
                  <a:cubicBezTo>
                    <a:pt x="52767" y="304800"/>
                    <a:pt x="41743" y="309943"/>
                    <a:pt x="34805" y="312325"/>
                  </a:cubicBezTo>
                  <a:cubicBezTo>
                    <a:pt x="28672" y="314449"/>
                    <a:pt x="22276" y="315735"/>
                    <a:pt x="15798" y="316135"/>
                  </a:cubicBezTo>
                  <a:cubicBezTo>
                    <a:pt x="9240" y="316135"/>
                    <a:pt x="2397" y="308515"/>
                    <a:pt x="7529" y="306610"/>
                  </a:cubicBezTo>
                  <a:cubicBezTo>
                    <a:pt x="12661" y="304705"/>
                    <a:pt x="17508" y="304228"/>
                    <a:pt x="27677" y="300418"/>
                  </a:cubicBezTo>
                  <a:cubicBezTo>
                    <a:pt x="33058" y="298542"/>
                    <a:pt x="38147" y="295913"/>
                    <a:pt x="42788" y="292608"/>
                  </a:cubicBezTo>
                  <a:cubicBezTo>
                    <a:pt x="35731" y="294684"/>
                    <a:pt x="28516" y="296189"/>
                    <a:pt x="21215" y="297085"/>
                  </a:cubicBezTo>
                  <a:cubicBezTo>
                    <a:pt x="15118" y="298075"/>
                    <a:pt x="8868" y="297351"/>
                    <a:pt x="3158" y="294989"/>
                  </a:cubicBezTo>
                  <a:cubicBezTo>
                    <a:pt x="116" y="293656"/>
                    <a:pt x="-2545" y="288131"/>
                    <a:pt x="4298" y="286321"/>
                  </a:cubicBezTo>
                  <a:cubicBezTo>
                    <a:pt x="13203" y="285417"/>
                    <a:pt x="21954" y="283369"/>
                    <a:pt x="30339" y="280225"/>
                  </a:cubicBezTo>
                  <a:cubicBezTo>
                    <a:pt x="38322" y="276606"/>
                    <a:pt x="43359" y="272796"/>
                    <a:pt x="41553" y="272034"/>
                  </a:cubicBezTo>
                  <a:cubicBezTo>
                    <a:pt x="39747" y="271272"/>
                    <a:pt x="35281" y="273749"/>
                    <a:pt x="27202" y="273177"/>
                  </a:cubicBezTo>
                  <a:cubicBezTo>
                    <a:pt x="19124" y="272606"/>
                    <a:pt x="11711" y="267462"/>
                    <a:pt x="11806" y="263081"/>
                  </a:cubicBezTo>
                  <a:cubicBezTo>
                    <a:pt x="11901" y="258699"/>
                    <a:pt x="13517" y="261175"/>
                    <a:pt x="21310" y="260509"/>
                  </a:cubicBezTo>
                  <a:cubicBezTo>
                    <a:pt x="29654" y="258470"/>
                    <a:pt x="38135" y="257042"/>
                    <a:pt x="46685" y="256223"/>
                  </a:cubicBezTo>
                  <a:cubicBezTo>
                    <a:pt x="55089" y="256594"/>
                    <a:pt x="63498" y="255594"/>
                    <a:pt x="71585" y="253270"/>
                  </a:cubicBezTo>
                  <a:cubicBezTo>
                    <a:pt x="80138" y="250698"/>
                    <a:pt x="99336" y="227648"/>
                    <a:pt x="113972" y="206597"/>
                  </a:cubicBezTo>
                  <a:cubicBezTo>
                    <a:pt x="130121" y="183099"/>
                    <a:pt x="142917" y="157448"/>
                    <a:pt x="151987" y="130397"/>
                  </a:cubicBezTo>
                  <a:cubicBezTo>
                    <a:pt x="160825" y="101251"/>
                    <a:pt x="170995" y="46863"/>
                    <a:pt x="178788" y="27908"/>
                  </a:cubicBezTo>
                  <a:cubicBezTo>
                    <a:pt x="186581" y="8954"/>
                    <a:pt x="199221" y="381"/>
                    <a:pt x="211576" y="0"/>
                  </a:cubicBezTo>
                  <a:cubicBezTo>
                    <a:pt x="226021" y="0"/>
                    <a:pt x="232199" y="19050"/>
                    <a:pt x="228397" y="35052"/>
                  </a:cubicBezTo>
                  <a:cubicBezTo>
                    <a:pt x="221175" y="63627"/>
                    <a:pt x="189052" y="174689"/>
                    <a:pt x="149801" y="22640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611;p27">
              <a:extLst>
                <a:ext uri="{FF2B5EF4-FFF2-40B4-BE49-F238E27FC236}">
                  <a16:creationId xmlns:a16="http://schemas.microsoft.com/office/drawing/2014/main" id="{73418D1A-D786-4074-AC78-DAB73047D148}"/>
                </a:ext>
              </a:extLst>
            </p:cNvPr>
            <p:cNvSpPr/>
            <p:nvPr/>
          </p:nvSpPr>
          <p:spPr>
            <a:xfrm>
              <a:off x="5824558" y="2726579"/>
              <a:ext cx="141609" cy="187246"/>
            </a:xfrm>
            <a:custGeom>
              <a:avLst/>
              <a:gdLst/>
              <a:ahLst/>
              <a:cxnLst/>
              <a:rect l="l" t="t" r="r" b="b"/>
              <a:pathLst>
                <a:path w="176857" h="233853" extrusionOk="0">
                  <a:moveTo>
                    <a:pt x="139301" y="16931"/>
                  </a:moveTo>
                  <a:cubicBezTo>
                    <a:pt x="154031" y="19217"/>
                    <a:pt x="170853" y="27122"/>
                    <a:pt x="173134" y="35219"/>
                  </a:cubicBezTo>
                  <a:cubicBezTo>
                    <a:pt x="179252" y="64308"/>
                    <a:pt x="177812" y="94483"/>
                    <a:pt x="168952" y="122849"/>
                  </a:cubicBezTo>
                  <a:cubicBezTo>
                    <a:pt x="156217" y="156663"/>
                    <a:pt x="141772" y="218099"/>
                    <a:pt x="134454" y="232196"/>
                  </a:cubicBezTo>
                  <a:cubicBezTo>
                    <a:pt x="96503" y="237510"/>
                    <a:pt x="57869" y="229967"/>
                    <a:pt x="24685" y="210764"/>
                  </a:cubicBezTo>
                  <a:cubicBezTo>
                    <a:pt x="24685" y="210764"/>
                    <a:pt x="21644" y="151995"/>
                    <a:pt x="21454" y="132564"/>
                  </a:cubicBezTo>
                  <a:cubicBezTo>
                    <a:pt x="-26065" y="91130"/>
                    <a:pt x="14516" y="39981"/>
                    <a:pt x="54717" y="357"/>
                  </a:cubicBezTo>
                  <a:cubicBezTo>
                    <a:pt x="59520" y="-119"/>
                    <a:pt x="64359" y="-119"/>
                    <a:pt x="69163" y="357"/>
                  </a:cubicBezTo>
                  <a:cubicBezTo>
                    <a:pt x="69163" y="357"/>
                    <a:pt x="33333" y="42743"/>
                    <a:pt x="58233" y="67032"/>
                  </a:cubicBezTo>
                  <a:cubicBezTo>
                    <a:pt x="111645" y="50554"/>
                    <a:pt x="122194" y="26551"/>
                    <a:pt x="139301" y="1693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612;p27">
              <a:extLst>
                <a:ext uri="{FF2B5EF4-FFF2-40B4-BE49-F238E27FC236}">
                  <a16:creationId xmlns:a16="http://schemas.microsoft.com/office/drawing/2014/main" id="{762BCFFA-002A-48FA-BA39-D8F23FB0F35B}"/>
                </a:ext>
              </a:extLst>
            </p:cNvPr>
            <p:cNvSpPr/>
            <p:nvPr/>
          </p:nvSpPr>
          <p:spPr>
            <a:xfrm>
              <a:off x="5849757" y="2592929"/>
              <a:ext cx="104539" cy="128750"/>
            </a:xfrm>
            <a:custGeom>
              <a:avLst/>
              <a:gdLst/>
              <a:ahLst/>
              <a:cxnLst/>
              <a:rect l="l" t="t" r="r" b="b"/>
              <a:pathLst>
                <a:path w="130560" h="160797" extrusionOk="0">
                  <a:moveTo>
                    <a:pt x="2717" y="57260"/>
                  </a:moveTo>
                  <a:lnTo>
                    <a:pt x="2717" y="57260"/>
                  </a:lnTo>
                  <a:cubicBezTo>
                    <a:pt x="8039" y="23542"/>
                    <a:pt x="32369" y="-1890"/>
                    <a:pt x="67058" y="110"/>
                  </a:cubicBezTo>
                  <a:cubicBezTo>
                    <a:pt x="103762" y="1787"/>
                    <a:pt x="132161" y="32962"/>
                    <a:pt x="130490" y="69748"/>
                  </a:cubicBezTo>
                  <a:cubicBezTo>
                    <a:pt x="129521" y="91084"/>
                    <a:pt x="118410" y="110667"/>
                    <a:pt x="100606" y="122411"/>
                  </a:cubicBezTo>
                  <a:cubicBezTo>
                    <a:pt x="99408" y="127526"/>
                    <a:pt x="97622" y="132479"/>
                    <a:pt x="95284" y="137175"/>
                  </a:cubicBezTo>
                  <a:cubicBezTo>
                    <a:pt x="82929" y="151463"/>
                    <a:pt x="50331" y="160607"/>
                    <a:pt x="39497" y="160797"/>
                  </a:cubicBezTo>
                  <a:cubicBezTo>
                    <a:pt x="29993" y="160797"/>
                    <a:pt x="22200" y="152129"/>
                    <a:pt x="13457" y="137651"/>
                  </a:cubicBezTo>
                  <a:cubicBezTo>
                    <a:pt x="-4791" y="107457"/>
                    <a:pt x="-134" y="74024"/>
                    <a:pt x="2717" y="5726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613;p27">
              <a:extLst>
                <a:ext uri="{FF2B5EF4-FFF2-40B4-BE49-F238E27FC236}">
                  <a16:creationId xmlns:a16="http://schemas.microsoft.com/office/drawing/2014/main" id="{5429457E-8847-4CDA-B2A0-D5E9DFCA95C6}"/>
                </a:ext>
              </a:extLst>
            </p:cNvPr>
            <p:cNvSpPr/>
            <p:nvPr/>
          </p:nvSpPr>
          <p:spPr>
            <a:xfrm>
              <a:off x="5853911" y="2592149"/>
              <a:ext cx="104689" cy="98718"/>
            </a:xfrm>
            <a:custGeom>
              <a:avLst/>
              <a:gdLst/>
              <a:ahLst/>
              <a:cxnLst/>
              <a:rect l="l" t="t" r="r" b="b"/>
              <a:pathLst>
                <a:path w="130747" h="123290" extrusionOk="0">
                  <a:moveTo>
                    <a:pt x="72609" y="1657"/>
                  </a:moveTo>
                  <a:cubicBezTo>
                    <a:pt x="97034" y="6514"/>
                    <a:pt x="116992" y="13372"/>
                    <a:pt x="123644" y="37280"/>
                  </a:cubicBezTo>
                  <a:cubicBezTo>
                    <a:pt x="128206" y="53853"/>
                    <a:pt x="134098" y="84905"/>
                    <a:pt x="128396" y="98526"/>
                  </a:cubicBezTo>
                  <a:lnTo>
                    <a:pt x="124975" y="108051"/>
                  </a:lnTo>
                  <a:lnTo>
                    <a:pt x="95418" y="123291"/>
                  </a:lnTo>
                  <a:cubicBezTo>
                    <a:pt x="95418" y="123291"/>
                    <a:pt x="81637" y="111765"/>
                    <a:pt x="85914" y="78047"/>
                  </a:cubicBezTo>
                  <a:cubicBezTo>
                    <a:pt x="85678" y="73494"/>
                    <a:pt x="84234" y="69094"/>
                    <a:pt x="81733" y="65283"/>
                  </a:cubicBezTo>
                  <a:cubicBezTo>
                    <a:pt x="79886" y="62102"/>
                    <a:pt x="78510" y="58673"/>
                    <a:pt x="77646" y="55092"/>
                  </a:cubicBezTo>
                  <a:cubicBezTo>
                    <a:pt x="74170" y="46024"/>
                    <a:pt x="67371" y="38633"/>
                    <a:pt x="58638" y="34423"/>
                  </a:cubicBezTo>
                  <a:cubicBezTo>
                    <a:pt x="36685" y="22040"/>
                    <a:pt x="4562" y="32708"/>
                    <a:pt x="0" y="37185"/>
                  </a:cubicBezTo>
                  <a:cubicBezTo>
                    <a:pt x="12785" y="9638"/>
                    <a:pt x="43070" y="-5182"/>
                    <a:pt x="72609" y="165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614;p27">
              <a:extLst>
                <a:ext uri="{FF2B5EF4-FFF2-40B4-BE49-F238E27FC236}">
                  <a16:creationId xmlns:a16="http://schemas.microsoft.com/office/drawing/2014/main" id="{1EE489E1-F071-4FAD-832F-B4D710959753}"/>
                </a:ext>
              </a:extLst>
            </p:cNvPr>
            <p:cNvSpPr/>
            <p:nvPr/>
          </p:nvSpPr>
          <p:spPr>
            <a:xfrm>
              <a:off x="5728370" y="3240291"/>
              <a:ext cx="82295" cy="63176"/>
            </a:xfrm>
            <a:custGeom>
              <a:avLst/>
              <a:gdLst/>
              <a:ahLst/>
              <a:cxnLst/>
              <a:rect l="l" t="t" r="r" b="b"/>
              <a:pathLst>
                <a:path w="102779" h="78901" extrusionOk="0">
                  <a:moveTo>
                    <a:pt x="95300" y="3"/>
                  </a:moveTo>
                  <a:cubicBezTo>
                    <a:pt x="82945" y="10099"/>
                    <a:pt x="63843" y="3146"/>
                    <a:pt x="62892" y="4003"/>
                  </a:cubicBezTo>
                  <a:cubicBezTo>
                    <a:pt x="48523" y="16481"/>
                    <a:pt x="33449" y="28120"/>
                    <a:pt x="17749" y="38864"/>
                  </a:cubicBezTo>
                  <a:cubicBezTo>
                    <a:pt x="10051" y="44961"/>
                    <a:pt x="-1924" y="53057"/>
                    <a:pt x="262" y="64677"/>
                  </a:cubicBezTo>
                  <a:cubicBezTo>
                    <a:pt x="4064" y="85537"/>
                    <a:pt x="37327" y="79060"/>
                    <a:pt x="49872" y="72678"/>
                  </a:cubicBezTo>
                  <a:cubicBezTo>
                    <a:pt x="62417" y="66297"/>
                    <a:pt x="72681" y="55819"/>
                    <a:pt x="84561" y="48389"/>
                  </a:cubicBezTo>
                  <a:cubicBezTo>
                    <a:pt x="93019" y="43151"/>
                    <a:pt x="101383" y="40389"/>
                    <a:pt x="102713" y="29339"/>
                  </a:cubicBezTo>
                  <a:cubicBezTo>
                    <a:pt x="103473" y="22958"/>
                    <a:pt x="97486" y="-283"/>
                    <a:pt x="95300"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615;p27">
              <a:extLst>
                <a:ext uri="{FF2B5EF4-FFF2-40B4-BE49-F238E27FC236}">
                  <a16:creationId xmlns:a16="http://schemas.microsoft.com/office/drawing/2014/main" id="{53DA984B-2C6C-476E-8492-2CED75F7700E}"/>
                </a:ext>
              </a:extLst>
            </p:cNvPr>
            <p:cNvSpPr/>
            <p:nvPr/>
          </p:nvSpPr>
          <p:spPr>
            <a:xfrm>
              <a:off x="5728732" y="3260351"/>
              <a:ext cx="81891" cy="42885"/>
            </a:xfrm>
            <a:custGeom>
              <a:avLst/>
              <a:gdLst/>
              <a:ahLst/>
              <a:cxnLst/>
              <a:rect l="l" t="t" r="r" b="b"/>
              <a:pathLst>
                <a:path w="102274" h="53559" extrusionOk="0">
                  <a:moveTo>
                    <a:pt x="102071" y="0"/>
                  </a:moveTo>
                  <a:cubicBezTo>
                    <a:pt x="100455" y="10287"/>
                    <a:pt x="92567" y="13145"/>
                    <a:pt x="83823" y="18383"/>
                  </a:cubicBezTo>
                  <a:cubicBezTo>
                    <a:pt x="71754" y="25908"/>
                    <a:pt x="61109" y="36671"/>
                    <a:pt x="48564" y="43053"/>
                  </a:cubicBezTo>
                  <a:cubicBezTo>
                    <a:pt x="36019" y="49435"/>
                    <a:pt x="8078" y="54769"/>
                    <a:pt x="0" y="39910"/>
                  </a:cubicBezTo>
                  <a:cubicBezTo>
                    <a:pt x="4372" y="60008"/>
                    <a:pt x="37065" y="53721"/>
                    <a:pt x="49420" y="47339"/>
                  </a:cubicBezTo>
                  <a:cubicBezTo>
                    <a:pt x="61775" y="40958"/>
                    <a:pt x="72229" y="30480"/>
                    <a:pt x="84109" y="23051"/>
                  </a:cubicBezTo>
                  <a:cubicBezTo>
                    <a:pt x="92567" y="17812"/>
                    <a:pt x="100930" y="15050"/>
                    <a:pt x="102261" y="4001"/>
                  </a:cubicBezTo>
                  <a:cubicBezTo>
                    <a:pt x="102304" y="2667"/>
                    <a:pt x="102241" y="1324"/>
                    <a:pt x="10207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616;p27">
              <a:extLst>
                <a:ext uri="{FF2B5EF4-FFF2-40B4-BE49-F238E27FC236}">
                  <a16:creationId xmlns:a16="http://schemas.microsoft.com/office/drawing/2014/main" id="{68687FC3-7864-4C10-B3A0-838542F0F61D}"/>
                </a:ext>
              </a:extLst>
            </p:cNvPr>
            <p:cNvSpPr/>
            <p:nvPr/>
          </p:nvSpPr>
          <p:spPr>
            <a:xfrm>
              <a:off x="5687145" y="3213219"/>
              <a:ext cx="75374" cy="58531"/>
            </a:xfrm>
            <a:custGeom>
              <a:avLst/>
              <a:gdLst/>
              <a:ahLst/>
              <a:cxnLst/>
              <a:rect l="l" t="t" r="r" b="b"/>
              <a:pathLst>
                <a:path w="94135" h="73100" extrusionOk="0">
                  <a:moveTo>
                    <a:pt x="86722" y="0"/>
                  </a:moveTo>
                  <a:cubicBezTo>
                    <a:pt x="75413" y="9525"/>
                    <a:pt x="58211" y="4096"/>
                    <a:pt x="57546" y="4953"/>
                  </a:cubicBezTo>
                  <a:cubicBezTo>
                    <a:pt x="44378" y="16202"/>
                    <a:pt x="30609" y="26727"/>
                    <a:pt x="16299" y="36481"/>
                  </a:cubicBezTo>
                  <a:cubicBezTo>
                    <a:pt x="9266" y="42005"/>
                    <a:pt x="-1758" y="49435"/>
                    <a:pt x="238" y="60103"/>
                  </a:cubicBezTo>
                  <a:cubicBezTo>
                    <a:pt x="3849" y="79153"/>
                    <a:pt x="34261" y="73247"/>
                    <a:pt x="45761" y="67437"/>
                  </a:cubicBezTo>
                  <a:cubicBezTo>
                    <a:pt x="57260" y="61627"/>
                    <a:pt x="66669" y="51911"/>
                    <a:pt x="77504" y="45148"/>
                  </a:cubicBezTo>
                  <a:cubicBezTo>
                    <a:pt x="85297" y="40386"/>
                    <a:pt x="92900" y="37814"/>
                    <a:pt x="94135" y="28004"/>
                  </a:cubicBezTo>
                  <a:cubicBezTo>
                    <a:pt x="93742" y="18240"/>
                    <a:pt x="91212" y="8677"/>
                    <a:pt x="86722"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617;p27">
              <a:extLst>
                <a:ext uri="{FF2B5EF4-FFF2-40B4-BE49-F238E27FC236}">
                  <a16:creationId xmlns:a16="http://schemas.microsoft.com/office/drawing/2014/main" id="{CA287F0A-D33E-4725-8C5C-D4A1A82EC50E}"/>
                </a:ext>
              </a:extLst>
            </p:cNvPr>
            <p:cNvSpPr/>
            <p:nvPr/>
          </p:nvSpPr>
          <p:spPr>
            <a:xfrm>
              <a:off x="5687488" y="3232514"/>
              <a:ext cx="75050" cy="39224"/>
            </a:xfrm>
            <a:custGeom>
              <a:avLst/>
              <a:gdLst/>
              <a:ahLst/>
              <a:cxnLst/>
              <a:rect l="l" t="t" r="r" b="b"/>
              <a:pathLst>
                <a:path w="93731" h="48987" extrusionOk="0">
                  <a:moveTo>
                    <a:pt x="93517" y="0"/>
                  </a:moveTo>
                  <a:cubicBezTo>
                    <a:pt x="91997" y="9525"/>
                    <a:pt x="84014" y="12002"/>
                    <a:pt x="76791" y="16764"/>
                  </a:cubicBezTo>
                  <a:cubicBezTo>
                    <a:pt x="65766" y="23622"/>
                    <a:pt x="55977" y="33528"/>
                    <a:pt x="44573" y="39434"/>
                  </a:cubicBezTo>
                  <a:cubicBezTo>
                    <a:pt x="33168" y="45339"/>
                    <a:pt x="7413" y="50102"/>
                    <a:pt x="0" y="36481"/>
                  </a:cubicBezTo>
                  <a:cubicBezTo>
                    <a:pt x="4087" y="54864"/>
                    <a:pt x="33929" y="49149"/>
                    <a:pt x="45333" y="43339"/>
                  </a:cubicBezTo>
                  <a:cubicBezTo>
                    <a:pt x="56738" y="37529"/>
                    <a:pt x="66241" y="27813"/>
                    <a:pt x="77076" y="21050"/>
                  </a:cubicBezTo>
                  <a:cubicBezTo>
                    <a:pt x="84869" y="16288"/>
                    <a:pt x="92472" y="13716"/>
                    <a:pt x="93707" y="3905"/>
                  </a:cubicBezTo>
                  <a:cubicBezTo>
                    <a:pt x="93771" y="2600"/>
                    <a:pt x="93707" y="1296"/>
                    <a:pt x="935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618;p27">
              <a:extLst>
                <a:ext uri="{FF2B5EF4-FFF2-40B4-BE49-F238E27FC236}">
                  <a16:creationId xmlns:a16="http://schemas.microsoft.com/office/drawing/2014/main" id="{5A08D590-DBE8-462A-9E2F-20C359446774}"/>
                </a:ext>
              </a:extLst>
            </p:cNvPr>
            <p:cNvSpPr/>
            <p:nvPr/>
          </p:nvSpPr>
          <p:spPr>
            <a:xfrm>
              <a:off x="5715111" y="2911508"/>
              <a:ext cx="179341" cy="309989"/>
            </a:xfrm>
            <a:custGeom>
              <a:avLst/>
              <a:gdLst/>
              <a:ahLst/>
              <a:cxnLst/>
              <a:rect l="l" t="t" r="r" b="b"/>
              <a:pathLst>
                <a:path w="223980" h="387148" extrusionOk="0">
                  <a:moveTo>
                    <a:pt x="222484" y="14288"/>
                  </a:moveTo>
                  <a:cubicBezTo>
                    <a:pt x="189070" y="18698"/>
                    <a:pt x="155091" y="13754"/>
                    <a:pt x="124310" y="0"/>
                  </a:cubicBezTo>
                  <a:cubicBezTo>
                    <a:pt x="124310" y="10478"/>
                    <a:pt x="125355" y="19717"/>
                    <a:pt x="125355" y="19717"/>
                  </a:cubicBezTo>
                  <a:cubicBezTo>
                    <a:pt x="85439" y="48292"/>
                    <a:pt x="5227" y="95917"/>
                    <a:pt x="0" y="128683"/>
                  </a:cubicBezTo>
                  <a:cubicBezTo>
                    <a:pt x="5227" y="232601"/>
                    <a:pt x="21003" y="381000"/>
                    <a:pt x="25470" y="383096"/>
                  </a:cubicBezTo>
                  <a:cubicBezTo>
                    <a:pt x="38015" y="389096"/>
                    <a:pt x="46759" y="388144"/>
                    <a:pt x="52651" y="382143"/>
                  </a:cubicBezTo>
                  <a:cubicBezTo>
                    <a:pt x="52651" y="382143"/>
                    <a:pt x="77836" y="294132"/>
                    <a:pt x="70518" y="164973"/>
                  </a:cubicBezTo>
                  <a:cubicBezTo>
                    <a:pt x="70518" y="164973"/>
                    <a:pt x="210414" y="102870"/>
                    <a:pt x="219537" y="68961"/>
                  </a:cubicBezTo>
                  <a:cubicBezTo>
                    <a:pt x="223607" y="55254"/>
                    <a:pt x="224900" y="40881"/>
                    <a:pt x="223339" y="26670"/>
                  </a:cubicBezTo>
                  <a:cubicBezTo>
                    <a:pt x="223244" y="22574"/>
                    <a:pt x="222959" y="18383"/>
                    <a:pt x="222484" y="1428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619;p27">
              <a:extLst>
                <a:ext uri="{FF2B5EF4-FFF2-40B4-BE49-F238E27FC236}">
                  <a16:creationId xmlns:a16="http://schemas.microsoft.com/office/drawing/2014/main" id="{125DE5D1-69EE-4CFE-A128-2DE63EEFD4D4}"/>
                </a:ext>
              </a:extLst>
            </p:cNvPr>
            <p:cNvSpPr/>
            <p:nvPr/>
          </p:nvSpPr>
          <p:spPr>
            <a:xfrm>
              <a:off x="5763965" y="2912118"/>
              <a:ext cx="178547" cy="335669"/>
            </a:xfrm>
            <a:custGeom>
              <a:avLst/>
              <a:gdLst/>
              <a:ahLst/>
              <a:cxnLst/>
              <a:rect l="l" t="t" r="r" b="b"/>
              <a:pathLst>
                <a:path w="222989" h="419220" extrusionOk="0">
                  <a:moveTo>
                    <a:pt x="207943" y="0"/>
                  </a:moveTo>
                  <a:cubicBezTo>
                    <a:pt x="181465" y="11887"/>
                    <a:pt x="152119" y="15821"/>
                    <a:pt x="123454" y="11334"/>
                  </a:cubicBezTo>
                  <a:cubicBezTo>
                    <a:pt x="123454" y="25241"/>
                    <a:pt x="125450" y="51340"/>
                    <a:pt x="125450" y="51340"/>
                  </a:cubicBezTo>
                  <a:cubicBezTo>
                    <a:pt x="85534" y="79915"/>
                    <a:pt x="5227" y="127540"/>
                    <a:pt x="0" y="160210"/>
                  </a:cubicBezTo>
                  <a:cubicBezTo>
                    <a:pt x="5227" y="264128"/>
                    <a:pt x="14921" y="414623"/>
                    <a:pt x="19008" y="416528"/>
                  </a:cubicBezTo>
                  <a:cubicBezTo>
                    <a:pt x="30005" y="421205"/>
                    <a:pt x="42648" y="419719"/>
                    <a:pt x="52271" y="412623"/>
                  </a:cubicBezTo>
                  <a:cubicBezTo>
                    <a:pt x="52271" y="412623"/>
                    <a:pt x="77456" y="325755"/>
                    <a:pt x="70138" y="196596"/>
                  </a:cubicBezTo>
                  <a:cubicBezTo>
                    <a:pt x="70138" y="194119"/>
                    <a:pt x="189981" y="134969"/>
                    <a:pt x="205187" y="119348"/>
                  </a:cubicBezTo>
                  <a:cubicBezTo>
                    <a:pt x="220393" y="103727"/>
                    <a:pt x="223339" y="80486"/>
                    <a:pt x="222959" y="58293"/>
                  </a:cubicBezTo>
                  <a:cubicBezTo>
                    <a:pt x="221907" y="38052"/>
                    <a:pt x="216800" y="18221"/>
                    <a:pt x="20794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620;p27">
              <a:extLst>
                <a:ext uri="{FF2B5EF4-FFF2-40B4-BE49-F238E27FC236}">
                  <a16:creationId xmlns:a16="http://schemas.microsoft.com/office/drawing/2014/main" id="{F09B2374-B34B-4977-9905-5C102204912B}"/>
                </a:ext>
              </a:extLst>
            </p:cNvPr>
            <p:cNvSpPr/>
            <p:nvPr/>
          </p:nvSpPr>
          <p:spPr>
            <a:xfrm>
              <a:off x="5697510" y="2891068"/>
              <a:ext cx="267014" cy="246102"/>
            </a:xfrm>
            <a:custGeom>
              <a:avLst/>
              <a:gdLst/>
              <a:ahLst/>
              <a:cxnLst/>
              <a:rect l="l" t="t" r="r" b="b"/>
              <a:pathLst>
                <a:path w="333476" h="307358" extrusionOk="0">
                  <a:moveTo>
                    <a:pt x="320305" y="48292"/>
                  </a:moveTo>
                  <a:cubicBezTo>
                    <a:pt x="320305" y="48292"/>
                    <a:pt x="364593" y="126968"/>
                    <a:pt x="290749" y="167449"/>
                  </a:cubicBezTo>
                  <a:cubicBezTo>
                    <a:pt x="212818" y="210121"/>
                    <a:pt x="165299" y="220123"/>
                    <a:pt x="165299" y="220123"/>
                  </a:cubicBezTo>
                  <a:lnTo>
                    <a:pt x="153609" y="222885"/>
                  </a:lnTo>
                  <a:cubicBezTo>
                    <a:pt x="157270" y="250003"/>
                    <a:pt x="157270" y="277492"/>
                    <a:pt x="153609" y="304609"/>
                  </a:cubicBezTo>
                  <a:cubicBezTo>
                    <a:pt x="153609" y="304609"/>
                    <a:pt x="98012" y="323659"/>
                    <a:pt x="27114" y="261461"/>
                  </a:cubicBezTo>
                  <a:lnTo>
                    <a:pt x="3544" y="185261"/>
                  </a:lnTo>
                  <a:lnTo>
                    <a:pt x="788" y="165545"/>
                  </a:lnTo>
                  <a:cubicBezTo>
                    <a:pt x="-1935" y="151667"/>
                    <a:pt x="2495" y="137350"/>
                    <a:pt x="12573" y="127445"/>
                  </a:cubicBezTo>
                  <a:cubicBezTo>
                    <a:pt x="29585" y="112014"/>
                    <a:pt x="83566" y="72390"/>
                    <a:pt x="117114" y="49721"/>
                  </a:cubicBezTo>
                  <a:cubicBezTo>
                    <a:pt x="150663" y="27051"/>
                    <a:pt x="177463" y="5429"/>
                    <a:pt x="177463" y="5429"/>
                  </a:cubicBezTo>
                  <a:lnTo>
                    <a:pt x="183261" y="0"/>
                  </a:lnTo>
                  <a:cubicBezTo>
                    <a:pt x="183261" y="0"/>
                    <a:pt x="223082" y="31718"/>
                    <a:pt x="295786" y="21050"/>
                  </a:cubicBezTo>
                  <a:cubicBezTo>
                    <a:pt x="305324" y="28794"/>
                    <a:pt x="313597" y="37986"/>
                    <a:pt x="320305" y="482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621;p27">
              <a:extLst>
                <a:ext uri="{FF2B5EF4-FFF2-40B4-BE49-F238E27FC236}">
                  <a16:creationId xmlns:a16="http://schemas.microsoft.com/office/drawing/2014/main" id="{0038B9D7-376A-4EDA-B95D-2D0439B186BF}"/>
                </a:ext>
              </a:extLst>
            </p:cNvPr>
            <p:cNvSpPr/>
            <p:nvPr/>
          </p:nvSpPr>
          <p:spPr>
            <a:xfrm>
              <a:off x="5912193" y="2745392"/>
              <a:ext cx="93109" cy="325763"/>
            </a:xfrm>
            <a:custGeom>
              <a:avLst/>
              <a:gdLst/>
              <a:ahLst/>
              <a:cxnLst/>
              <a:rect l="l" t="t" r="r" b="b"/>
              <a:pathLst>
                <a:path w="116284" h="406848" extrusionOk="0">
                  <a:moveTo>
                    <a:pt x="8279" y="347003"/>
                  </a:moveTo>
                  <a:cubicBezTo>
                    <a:pt x="15045" y="340870"/>
                    <a:pt x="22221" y="335202"/>
                    <a:pt x="29758" y="330049"/>
                  </a:cubicBezTo>
                  <a:cubicBezTo>
                    <a:pt x="37682" y="326020"/>
                    <a:pt x="44955" y="320819"/>
                    <a:pt x="51331" y="314619"/>
                  </a:cubicBezTo>
                  <a:cubicBezTo>
                    <a:pt x="58174" y="307761"/>
                    <a:pt x="68153" y="279186"/>
                    <a:pt x="73475" y="251373"/>
                  </a:cubicBezTo>
                  <a:cubicBezTo>
                    <a:pt x="78266" y="220207"/>
                    <a:pt x="77720" y="188441"/>
                    <a:pt x="71860" y="157456"/>
                  </a:cubicBezTo>
                  <a:cubicBezTo>
                    <a:pt x="62686" y="120423"/>
                    <a:pt x="50251" y="84276"/>
                    <a:pt x="34700" y="49443"/>
                  </a:cubicBezTo>
                  <a:cubicBezTo>
                    <a:pt x="25196" y="28583"/>
                    <a:pt x="30423" y="15819"/>
                    <a:pt x="39452" y="6580"/>
                  </a:cubicBezTo>
                  <a:cubicBezTo>
                    <a:pt x="50001" y="-4278"/>
                    <a:pt x="61025" y="-3993"/>
                    <a:pt x="73570" y="25154"/>
                  </a:cubicBezTo>
                  <a:cubicBezTo>
                    <a:pt x="91364" y="65864"/>
                    <a:pt x="104534" y="108459"/>
                    <a:pt x="112821" y="152122"/>
                  </a:cubicBezTo>
                  <a:cubicBezTo>
                    <a:pt x="117848" y="183869"/>
                    <a:pt x="117402" y="216254"/>
                    <a:pt x="111490" y="247848"/>
                  </a:cubicBezTo>
                  <a:cubicBezTo>
                    <a:pt x="106282" y="275538"/>
                    <a:pt x="97767" y="302503"/>
                    <a:pt x="86115" y="328144"/>
                  </a:cubicBezTo>
                  <a:cubicBezTo>
                    <a:pt x="82884" y="335669"/>
                    <a:pt x="82314" y="342051"/>
                    <a:pt x="77847" y="356719"/>
                  </a:cubicBezTo>
                  <a:cubicBezTo>
                    <a:pt x="73538" y="371788"/>
                    <a:pt x="65683" y="385608"/>
                    <a:pt x="54943" y="397010"/>
                  </a:cubicBezTo>
                  <a:cubicBezTo>
                    <a:pt x="45439" y="405963"/>
                    <a:pt x="40402" y="407678"/>
                    <a:pt x="37741" y="406535"/>
                  </a:cubicBezTo>
                  <a:cubicBezTo>
                    <a:pt x="35080" y="405392"/>
                    <a:pt x="34605" y="401677"/>
                    <a:pt x="38501" y="397010"/>
                  </a:cubicBezTo>
                  <a:cubicBezTo>
                    <a:pt x="45267" y="390181"/>
                    <a:pt x="50741" y="382180"/>
                    <a:pt x="54658" y="373388"/>
                  </a:cubicBezTo>
                  <a:cubicBezTo>
                    <a:pt x="54658" y="373388"/>
                    <a:pt x="46294" y="384532"/>
                    <a:pt x="40877" y="390247"/>
                  </a:cubicBezTo>
                  <a:cubicBezTo>
                    <a:pt x="36077" y="395448"/>
                    <a:pt x="30612" y="400001"/>
                    <a:pt x="24626" y="403773"/>
                  </a:cubicBezTo>
                  <a:cubicBezTo>
                    <a:pt x="18829" y="407202"/>
                    <a:pt x="9610" y="403106"/>
                    <a:pt x="13411" y="398343"/>
                  </a:cubicBezTo>
                  <a:cubicBezTo>
                    <a:pt x="17213" y="393581"/>
                    <a:pt x="21490" y="391009"/>
                    <a:pt x="29283" y="382246"/>
                  </a:cubicBezTo>
                  <a:cubicBezTo>
                    <a:pt x="33505" y="377636"/>
                    <a:pt x="37144" y="372512"/>
                    <a:pt x="40117" y="367006"/>
                  </a:cubicBezTo>
                  <a:cubicBezTo>
                    <a:pt x="34526" y="372540"/>
                    <a:pt x="28521" y="377636"/>
                    <a:pt x="22155" y="382246"/>
                  </a:cubicBezTo>
                  <a:cubicBezTo>
                    <a:pt x="17168" y="386199"/>
                    <a:pt x="11176" y="388675"/>
                    <a:pt x="4858" y="389390"/>
                  </a:cubicBezTo>
                  <a:cubicBezTo>
                    <a:pt x="1627" y="389390"/>
                    <a:pt x="-2935" y="385580"/>
                    <a:pt x="2577" y="380341"/>
                  </a:cubicBezTo>
                  <a:cubicBezTo>
                    <a:pt x="10475" y="374912"/>
                    <a:pt x="17659" y="368511"/>
                    <a:pt x="23961" y="361291"/>
                  </a:cubicBezTo>
                  <a:cubicBezTo>
                    <a:pt x="29853" y="353671"/>
                    <a:pt x="32989" y="347575"/>
                    <a:pt x="31088" y="347670"/>
                  </a:cubicBezTo>
                  <a:cubicBezTo>
                    <a:pt x="29188" y="347766"/>
                    <a:pt x="25956" y="352433"/>
                    <a:pt x="18353" y="355957"/>
                  </a:cubicBezTo>
                  <a:cubicBezTo>
                    <a:pt x="10750" y="359481"/>
                    <a:pt x="2007" y="358338"/>
                    <a:pt x="486" y="354052"/>
                  </a:cubicBezTo>
                  <a:cubicBezTo>
                    <a:pt x="-1034" y="349766"/>
                    <a:pt x="1342" y="351576"/>
                    <a:pt x="8279" y="34700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622;p27">
              <a:extLst>
                <a:ext uri="{FF2B5EF4-FFF2-40B4-BE49-F238E27FC236}">
                  <a16:creationId xmlns:a16="http://schemas.microsoft.com/office/drawing/2014/main" id="{31E9EA9B-23BA-41A2-9595-461440317928}"/>
                </a:ext>
              </a:extLst>
            </p:cNvPr>
            <p:cNvSpPr/>
            <p:nvPr/>
          </p:nvSpPr>
          <p:spPr>
            <a:xfrm>
              <a:off x="5930534" y="2741278"/>
              <a:ext cx="56013" cy="71451"/>
            </a:xfrm>
            <a:custGeom>
              <a:avLst/>
              <a:gdLst/>
              <a:ahLst/>
              <a:cxnLst/>
              <a:rect l="l" t="t" r="r" b="b"/>
              <a:pathLst>
                <a:path w="69955" h="89236" extrusionOk="0">
                  <a:moveTo>
                    <a:pt x="69956" y="69535"/>
                  </a:moveTo>
                  <a:cubicBezTo>
                    <a:pt x="69956" y="69535"/>
                    <a:pt x="43060" y="93443"/>
                    <a:pt x="12933" y="88585"/>
                  </a:cubicBezTo>
                  <a:lnTo>
                    <a:pt x="1338" y="38484"/>
                  </a:lnTo>
                  <a:cubicBezTo>
                    <a:pt x="1338" y="38484"/>
                    <a:pt x="-6550" y="12099"/>
                    <a:pt x="15974" y="2098"/>
                  </a:cubicBezTo>
                  <a:cubicBezTo>
                    <a:pt x="38498" y="-7903"/>
                    <a:pt x="60167" y="18386"/>
                    <a:pt x="69956" y="6953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623;p27">
              <a:extLst>
                <a:ext uri="{FF2B5EF4-FFF2-40B4-BE49-F238E27FC236}">
                  <a16:creationId xmlns:a16="http://schemas.microsoft.com/office/drawing/2014/main" id="{AC0CE3E9-099B-4B94-BFC7-558E3D4A86D6}"/>
                </a:ext>
              </a:extLst>
            </p:cNvPr>
            <p:cNvSpPr/>
            <p:nvPr/>
          </p:nvSpPr>
          <p:spPr>
            <a:xfrm>
              <a:off x="5820352" y="2726528"/>
              <a:ext cx="48016" cy="50521"/>
            </a:xfrm>
            <a:custGeom>
              <a:avLst/>
              <a:gdLst/>
              <a:ahLst/>
              <a:cxnLst/>
              <a:rect l="l" t="t" r="r" b="b"/>
              <a:pathLst>
                <a:path w="59968" h="63096" extrusionOk="0">
                  <a:moveTo>
                    <a:pt x="59969" y="422"/>
                  </a:moveTo>
                  <a:cubicBezTo>
                    <a:pt x="59969" y="422"/>
                    <a:pt x="30887" y="-8532"/>
                    <a:pt x="0" y="56048"/>
                  </a:cubicBezTo>
                  <a:lnTo>
                    <a:pt x="11500" y="63096"/>
                  </a:lnTo>
                  <a:cubicBezTo>
                    <a:pt x="25902" y="40903"/>
                    <a:pt x="42113" y="19939"/>
                    <a:pt x="59969" y="42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624;p27">
              <a:extLst>
                <a:ext uri="{FF2B5EF4-FFF2-40B4-BE49-F238E27FC236}">
                  <a16:creationId xmlns:a16="http://schemas.microsoft.com/office/drawing/2014/main" id="{0087B9A0-5005-45A9-A127-AF9422AA2A8B}"/>
                </a:ext>
              </a:extLst>
            </p:cNvPr>
            <p:cNvSpPr/>
            <p:nvPr/>
          </p:nvSpPr>
          <p:spPr>
            <a:xfrm>
              <a:off x="6822244" y="823317"/>
              <a:ext cx="1287768" cy="1609159"/>
            </a:xfrm>
            <a:custGeom>
              <a:avLst/>
              <a:gdLst/>
              <a:ahLst/>
              <a:cxnLst/>
              <a:rect l="l" t="t" r="r" b="b"/>
              <a:pathLst>
                <a:path w="1608303" h="2009690" extrusionOk="0">
                  <a:moveTo>
                    <a:pt x="1566509" y="879931"/>
                  </a:moveTo>
                  <a:lnTo>
                    <a:pt x="54267" y="4869"/>
                  </a:lnTo>
                  <a:cubicBezTo>
                    <a:pt x="46749" y="-388"/>
                    <a:pt x="37093" y="-1464"/>
                    <a:pt x="28606" y="2011"/>
                  </a:cubicBezTo>
                  <a:lnTo>
                    <a:pt x="28606" y="2011"/>
                  </a:lnTo>
                  <a:cubicBezTo>
                    <a:pt x="27970" y="2304"/>
                    <a:pt x="27371" y="2654"/>
                    <a:pt x="26801" y="3059"/>
                  </a:cubicBezTo>
                  <a:lnTo>
                    <a:pt x="0" y="18966"/>
                  </a:lnTo>
                  <a:lnTo>
                    <a:pt x="12925" y="42302"/>
                  </a:lnTo>
                  <a:lnTo>
                    <a:pt x="12925" y="1035093"/>
                  </a:lnTo>
                  <a:cubicBezTo>
                    <a:pt x="12925" y="1065573"/>
                    <a:pt x="31458" y="1101006"/>
                    <a:pt x="54267" y="1114150"/>
                  </a:cubicBezTo>
                  <a:lnTo>
                    <a:pt x="1557195" y="1983783"/>
                  </a:lnTo>
                  <a:lnTo>
                    <a:pt x="1561282" y="2009691"/>
                  </a:lnTo>
                  <a:lnTo>
                    <a:pt x="1591884" y="1992070"/>
                  </a:lnTo>
                  <a:cubicBezTo>
                    <a:pt x="1593367" y="1991412"/>
                    <a:pt x="1594773" y="1990574"/>
                    <a:pt x="1596066" y="1989593"/>
                  </a:cubicBezTo>
                  <a:lnTo>
                    <a:pt x="1596066" y="1989593"/>
                  </a:lnTo>
                  <a:cubicBezTo>
                    <a:pt x="1604800" y="1981363"/>
                    <a:pt x="1609248" y="1969552"/>
                    <a:pt x="1608136" y="1957589"/>
                  </a:cubicBezTo>
                  <a:lnTo>
                    <a:pt x="1608136" y="958988"/>
                  </a:lnTo>
                  <a:cubicBezTo>
                    <a:pt x="1607851" y="928508"/>
                    <a:pt x="1589793" y="893075"/>
                    <a:pt x="1566509" y="879931"/>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625;p27">
              <a:extLst>
                <a:ext uri="{FF2B5EF4-FFF2-40B4-BE49-F238E27FC236}">
                  <a16:creationId xmlns:a16="http://schemas.microsoft.com/office/drawing/2014/main" id="{5F08CDB3-C701-4102-846C-BE0CD561CB85}"/>
                </a:ext>
              </a:extLst>
            </p:cNvPr>
            <p:cNvSpPr/>
            <p:nvPr/>
          </p:nvSpPr>
          <p:spPr>
            <a:xfrm>
              <a:off x="6808774" y="837022"/>
              <a:ext cx="1277057" cy="1596847"/>
            </a:xfrm>
            <a:custGeom>
              <a:avLst/>
              <a:gdLst/>
              <a:ahLst/>
              <a:cxnLst/>
              <a:rect l="l" t="t" r="r" b="b"/>
              <a:pathLst>
                <a:path w="1594925" h="1994313" extrusionOk="0">
                  <a:moveTo>
                    <a:pt x="1553584" y="1989336"/>
                  </a:moveTo>
                  <a:lnTo>
                    <a:pt x="41342" y="1114274"/>
                  </a:lnTo>
                  <a:cubicBezTo>
                    <a:pt x="18532" y="1101035"/>
                    <a:pt x="0" y="1065697"/>
                    <a:pt x="0" y="1035122"/>
                  </a:cubicBezTo>
                  <a:lnTo>
                    <a:pt x="0" y="36235"/>
                  </a:lnTo>
                  <a:cubicBezTo>
                    <a:pt x="0" y="5755"/>
                    <a:pt x="19008" y="-8247"/>
                    <a:pt x="41342" y="4993"/>
                  </a:cubicBezTo>
                  <a:lnTo>
                    <a:pt x="1553584" y="880055"/>
                  </a:lnTo>
                  <a:cubicBezTo>
                    <a:pt x="1576393" y="893199"/>
                    <a:pt x="1594925" y="928632"/>
                    <a:pt x="1594925" y="959112"/>
                  </a:cubicBezTo>
                  <a:lnTo>
                    <a:pt x="1594925" y="1957999"/>
                  </a:lnTo>
                  <a:cubicBezTo>
                    <a:pt x="1594925" y="1988479"/>
                    <a:pt x="1576393" y="2002576"/>
                    <a:pt x="1553584" y="1989336"/>
                  </a:cubicBezTo>
                  <a:close/>
                </a:path>
              </a:pathLst>
            </a:custGeom>
            <a:solidFill>
              <a:srgbClr val="F8F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626;p27">
              <a:extLst>
                <a:ext uri="{FF2B5EF4-FFF2-40B4-BE49-F238E27FC236}">
                  <a16:creationId xmlns:a16="http://schemas.microsoft.com/office/drawing/2014/main" id="{4893B3EF-3D69-4E16-8883-803493244CB4}"/>
                </a:ext>
              </a:extLst>
            </p:cNvPr>
            <p:cNvSpPr/>
            <p:nvPr/>
          </p:nvSpPr>
          <p:spPr>
            <a:xfrm>
              <a:off x="6906407" y="1049380"/>
              <a:ext cx="46875" cy="654901"/>
            </a:xfrm>
            <a:custGeom>
              <a:avLst/>
              <a:gdLst/>
              <a:ahLst/>
              <a:cxnLst/>
              <a:rect l="l" t="t" r="r" b="b"/>
              <a:pathLst>
                <a:path w="58543" h="817911" extrusionOk="0">
                  <a:moveTo>
                    <a:pt x="57878" y="817912"/>
                  </a:moveTo>
                  <a:lnTo>
                    <a:pt x="0" y="783431"/>
                  </a:lnTo>
                  <a:lnTo>
                    <a:pt x="760" y="0"/>
                  </a:lnTo>
                  <a:lnTo>
                    <a:pt x="58543" y="34481"/>
                  </a:lnTo>
                  <a:lnTo>
                    <a:pt x="57878" y="817912"/>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627;p27">
              <a:extLst>
                <a:ext uri="{FF2B5EF4-FFF2-40B4-BE49-F238E27FC236}">
                  <a16:creationId xmlns:a16="http://schemas.microsoft.com/office/drawing/2014/main" id="{DC7A3B7A-2061-4967-95A4-4C424A3D0530}"/>
                </a:ext>
              </a:extLst>
            </p:cNvPr>
            <p:cNvSpPr/>
            <p:nvPr/>
          </p:nvSpPr>
          <p:spPr>
            <a:xfrm>
              <a:off x="6906407" y="1552358"/>
              <a:ext cx="46799" cy="151999"/>
            </a:xfrm>
            <a:custGeom>
              <a:avLst/>
              <a:gdLst/>
              <a:ahLst/>
              <a:cxnLst/>
              <a:rect l="l" t="t" r="r" b="b"/>
              <a:pathLst>
                <a:path w="58448" h="189833" extrusionOk="0">
                  <a:moveTo>
                    <a:pt x="57878" y="189833"/>
                  </a:moveTo>
                  <a:lnTo>
                    <a:pt x="0" y="156115"/>
                  </a:lnTo>
                  <a:lnTo>
                    <a:pt x="570" y="0"/>
                  </a:lnTo>
                  <a:lnTo>
                    <a:pt x="58448" y="33814"/>
                  </a:lnTo>
                  <a:lnTo>
                    <a:pt x="57878" y="18983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628;p27">
              <a:extLst>
                <a:ext uri="{FF2B5EF4-FFF2-40B4-BE49-F238E27FC236}">
                  <a16:creationId xmlns:a16="http://schemas.microsoft.com/office/drawing/2014/main" id="{80A23BB1-51AA-4CBE-BF3E-BEB5C96481A2}"/>
                </a:ext>
              </a:extLst>
            </p:cNvPr>
            <p:cNvSpPr/>
            <p:nvPr/>
          </p:nvSpPr>
          <p:spPr>
            <a:xfrm>
              <a:off x="7053274" y="1134341"/>
              <a:ext cx="46723" cy="654977"/>
            </a:xfrm>
            <a:custGeom>
              <a:avLst/>
              <a:gdLst/>
              <a:ahLst/>
              <a:cxnLst/>
              <a:rect l="l" t="t" r="r" b="b"/>
              <a:pathLst>
                <a:path w="58353" h="818006" extrusionOk="0">
                  <a:moveTo>
                    <a:pt x="57878" y="818007"/>
                  </a:moveTo>
                  <a:lnTo>
                    <a:pt x="0" y="783336"/>
                  </a:lnTo>
                  <a:lnTo>
                    <a:pt x="570" y="0"/>
                  </a:lnTo>
                  <a:lnTo>
                    <a:pt x="58353" y="34766"/>
                  </a:lnTo>
                  <a:lnTo>
                    <a:pt x="57878" y="81800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629;p27">
              <a:extLst>
                <a:ext uri="{FF2B5EF4-FFF2-40B4-BE49-F238E27FC236}">
                  <a16:creationId xmlns:a16="http://schemas.microsoft.com/office/drawing/2014/main" id="{CB01B46E-ED36-4B85-B55E-70A644A1887C}"/>
                </a:ext>
              </a:extLst>
            </p:cNvPr>
            <p:cNvSpPr/>
            <p:nvPr/>
          </p:nvSpPr>
          <p:spPr>
            <a:xfrm>
              <a:off x="7053274" y="1660276"/>
              <a:ext cx="46723" cy="129119"/>
            </a:xfrm>
            <a:custGeom>
              <a:avLst/>
              <a:gdLst/>
              <a:ahLst/>
              <a:cxnLst/>
              <a:rect l="l" t="t" r="r" b="b"/>
              <a:pathLst>
                <a:path w="58353" h="161258" extrusionOk="0">
                  <a:moveTo>
                    <a:pt x="57878" y="161258"/>
                  </a:moveTo>
                  <a:lnTo>
                    <a:pt x="0" y="127444"/>
                  </a:lnTo>
                  <a:lnTo>
                    <a:pt x="475" y="0"/>
                  </a:lnTo>
                  <a:lnTo>
                    <a:pt x="58353" y="33719"/>
                  </a:lnTo>
                  <a:lnTo>
                    <a:pt x="57878" y="16125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630;p27">
              <a:extLst>
                <a:ext uri="{FF2B5EF4-FFF2-40B4-BE49-F238E27FC236}">
                  <a16:creationId xmlns:a16="http://schemas.microsoft.com/office/drawing/2014/main" id="{65FC25C5-1234-4D79-BA80-831C40650EAE}"/>
                </a:ext>
              </a:extLst>
            </p:cNvPr>
            <p:cNvSpPr/>
            <p:nvPr/>
          </p:nvSpPr>
          <p:spPr>
            <a:xfrm>
              <a:off x="7200217" y="1220599"/>
              <a:ext cx="48778" cy="653834"/>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631;p27">
              <a:extLst>
                <a:ext uri="{FF2B5EF4-FFF2-40B4-BE49-F238E27FC236}">
                  <a16:creationId xmlns:a16="http://schemas.microsoft.com/office/drawing/2014/main" id="{EA82CFF3-7A31-407B-B894-28F3735C52FB}"/>
                </a:ext>
              </a:extLst>
            </p:cNvPr>
            <p:cNvSpPr/>
            <p:nvPr/>
          </p:nvSpPr>
          <p:spPr>
            <a:xfrm>
              <a:off x="7200217" y="1592475"/>
              <a:ext cx="47332" cy="281882"/>
            </a:xfrm>
            <a:custGeom>
              <a:avLst/>
              <a:gdLst/>
              <a:ahLst/>
              <a:cxnLst/>
              <a:rect l="l" t="t" r="r" b="b"/>
              <a:pathLst>
                <a:path w="59113" h="352044" extrusionOk="0">
                  <a:moveTo>
                    <a:pt x="57878" y="352044"/>
                  </a:moveTo>
                  <a:lnTo>
                    <a:pt x="0" y="318325"/>
                  </a:lnTo>
                  <a:lnTo>
                    <a:pt x="1235" y="0"/>
                  </a:lnTo>
                  <a:lnTo>
                    <a:pt x="59113" y="33814"/>
                  </a:lnTo>
                  <a:lnTo>
                    <a:pt x="57878" y="35204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632;p27">
              <a:extLst>
                <a:ext uri="{FF2B5EF4-FFF2-40B4-BE49-F238E27FC236}">
                  <a16:creationId xmlns:a16="http://schemas.microsoft.com/office/drawing/2014/main" id="{9A6C22EE-8D51-4451-B9D5-21291C49D984}"/>
                </a:ext>
              </a:extLst>
            </p:cNvPr>
            <p:cNvSpPr/>
            <p:nvPr/>
          </p:nvSpPr>
          <p:spPr>
            <a:xfrm>
              <a:off x="7348224" y="1306322"/>
              <a:ext cx="48778" cy="653834"/>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633;p27">
              <a:extLst>
                <a:ext uri="{FF2B5EF4-FFF2-40B4-BE49-F238E27FC236}">
                  <a16:creationId xmlns:a16="http://schemas.microsoft.com/office/drawing/2014/main" id="{4EA92A17-5DA9-4301-9025-CAC76AE8EC02}"/>
                </a:ext>
              </a:extLst>
            </p:cNvPr>
            <p:cNvSpPr/>
            <p:nvPr/>
          </p:nvSpPr>
          <p:spPr>
            <a:xfrm>
              <a:off x="7348224" y="1716408"/>
              <a:ext cx="47180" cy="243595"/>
            </a:xfrm>
            <a:custGeom>
              <a:avLst/>
              <a:gdLst/>
              <a:ahLst/>
              <a:cxnLst/>
              <a:rect l="l" t="t" r="r" b="b"/>
              <a:pathLst>
                <a:path w="58923" h="304228" extrusionOk="0">
                  <a:moveTo>
                    <a:pt x="57783" y="304229"/>
                  </a:moveTo>
                  <a:lnTo>
                    <a:pt x="0" y="270510"/>
                  </a:lnTo>
                  <a:lnTo>
                    <a:pt x="1046" y="0"/>
                  </a:lnTo>
                  <a:lnTo>
                    <a:pt x="58924" y="33719"/>
                  </a:lnTo>
                  <a:lnTo>
                    <a:pt x="57783" y="30422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634;p27">
              <a:extLst>
                <a:ext uri="{FF2B5EF4-FFF2-40B4-BE49-F238E27FC236}">
                  <a16:creationId xmlns:a16="http://schemas.microsoft.com/office/drawing/2014/main" id="{54505B0F-5FBB-4108-8361-2A42AF95416C}"/>
                </a:ext>
              </a:extLst>
            </p:cNvPr>
            <p:cNvSpPr/>
            <p:nvPr/>
          </p:nvSpPr>
          <p:spPr>
            <a:xfrm>
              <a:off x="7496461" y="1392198"/>
              <a:ext cx="48778" cy="653758"/>
            </a:xfrm>
            <a:custGeom>
              <a:avLst/>
              <a:gdLst/>
              <a:ahLst/>
              <a:cxnLst/>
              <a:rect l="l" t="t" r="r" b="b"/>
              <a:pathLst>
                <a:path w="60919" h="816483" extrusionOk="0">
                  <a:moveTo>
                    <a:pt x="57783" y="816483"/>
                  </a:moveTo>
                  <a:lnTo>
                    <a:pt x="0" y="782669"/>
                  </a:lnTo>
                  <a:lnTo>
                    <a:pt x="3136" y="0"/>
                  </a:lnTo>
                  <a:lnTo>
                    <a:pt x="60919" y="33719"/>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635;p27">
              <a:extLst>
                <a:ext uri="{FF2B5EF4-FFF2-40B4-BE49-F238E27FC236}">
                  <a16:creationId xmlns:a16="http://schemas.microsoft.com/office/drawing/2014/main" id="{C0608B9F-E108-46A8-81DA-4936164CE4B9}"/>
                </a:ext>
              </a:extLst>
            </p:cNvPr>
            <p:cNvSpPr/>
            <p:nvPr/>
          </p:nvSpPr>
          <p:spPr>
            <a:xfrm>
              <a:off x="7496461" y="1687503"/>
              <a:ext cx="47636" cy="358300"/>
            </a:xfrm>
            <a:custGeom>
              <a:avLst/>
              <a:gdLst/>
              <a:ahLst/>
              <a:cxnLst/>
              <a:rect l="l" t="t" r="r" b="b"/>
              <a:pathLst>
                <a:path w="59493" h="447484" extrusionOk="0">
                  <a:moveTo>
                    <a:pt x="57878" y="447485"/>
                  </a:moveTo>
                  <a:lnTo>
                    <a:pt x="0" y="413671"/>
                  </a:lnTo>
                  <a:lnTo>
                    <a:pt x="1615" y="0"/>
                  </a:lnTo>
                  <a:lnTo>
                    <a:pt x="59494" y="33719"/>
                  </a:lnTo>
                  <a:lnTo>
                    <a:pt x="57878" y="44748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636;p27">
              <a:extLst>
                <a:ext uri="{FF2B5EF4-FFF2-40B4-BE49-F238E27FC236}">
                  <a16:creationId xmlns:a16="http://schemas.microsoft.com/office/drawing/2014/main" id="{CD7C2489-D0AE-44CB-B8D4-101D63947B93}"/>
                </a:ext>
              </a:extLst>
            </p:cNvPr>
            <p:cNvSpPr/>
            <p:nvPr/>
          </p:nvSpPr>
          <p:spPr>
            <a:xfrm>
              <a:off x="7645459" y="1478456"/>
              <a:ext cx="48778" cy="653758"/>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637;p27">
              <a:extLst>
                <a:ext uri="{FF2B5EF4-FFF2-40B4-BE49-F238E27FC236}">
                  <a16:creationId xmlns:a16="http://schemas.microsoft.com/office/drawing/2014/main" id="{9612824D-046F-4F41-A7C3-F1CA4C7ADC06}"/>
                </a:ext>
              </a:extLst>
            </p:cNvPr>
            <p:cNvSpPr/>
            <p:nvPr/>
          </p:nvSpPr>
          <p:spPr>
            <a:xfrm>
              <a:off x="7645459" y="1674385"/>
              <a:ext cx="48016" cy="457600"/>
            </a:xfrm>
            <a:custGeom>
              <a:avLst/>
              <a:gdLst/>
              <a:ahLst/>
              <a:cxnLst/>
              <a:rect l="l" t="t" r="r" b="b"/>
              <a:pathLst>
                <a:path w="59968" h="571500" extrusionOk="0">
                  <a:moveTo>
                    <a:pt x="57783" y="571500"/>
                  </a:moveTo>
                  <a:lnTo>
                    <a:pt x="0" y="537782"/>
                  </a:lnTo>
                  <a:lnTo>
                    <a:pt x="2091" y="0"/>
                  </a:lnTo>
                  <a:lnTo>
                    <a:pt x="59969" y="33814"/>
                  </a:lnTo>
                  <a:lnTo>
                    <a:pt x="57783" y="5715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638;p27">
              <a:extLst>
                <a:ext uri="{FF2B5EF4-FFF2-40B4-BE49-F238E27FC236}">
                  <a16:creationId xmlns:a16="http://schemas.microsoft.com/office/drawing/2014/main" id="{028F0D33-3003-4148-A3C7-FAE626A17B7C}"/>
                </a:ext>
              </a:extLst>
            </p:cNvPr>
            <p:cNvSpPr/>
            <p:nvPr/>
          </p:nvSpPr>
          <p:spPr>
            <a:xfrm>
              <a:off x="7794837" y="1564943"/>
              <a:ext cx="48854" cy="653834"/>
            </a:xfrm>
            <a:custGeom>
              <a:avLst/>
              <a:gdLst/>
              <a:ahLst/>
              <a:cxnLst/>
              <a:rect l="l" t="t" r="r" b="b"/>
              <a:pathLst>
                <a:path w="61014" h="816578" extrusionOk="0">
                  <a:moveTo>
                    <a:pt x="57878" y="816578"/>
                  </a:moveTo>
                  <a:lnTo>
                    <a:pt x="0" y="782764"/>
                  </a:lnTo>
                  <a:lnTo>
                    <a:pt x="3136" y="0"/>
                  </a:lnTo>
                  <a:lnTo>
                    <a:pt x="61014" y="33814"/>
                  </a:lnTo>
                  <a:lnTo>
                    <a:pt x="57878"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639;p27">
              <a:extLst>
                <a:ext uri="{FF2B5EF4-FFF2-40B4-BE49-F238E27FC236}">
                  <a16:creationId xmlns:a16="http://schemas.microsoft.com/office/drawing/2014/main" id="{4D83552D-C878-4502-853C-761CC5D8C847}"/>
                </a:ext>
              </a:extLst>
            </p:cNvPr>
            <p:cNvSpPr/>
            <p:nvPr/>
          </p:nvSpPr>
          <p:spPr>
            <a:xfrm>
              <a:off x="7794913" y="1653870"/>
              <a:ext cx="48397" cy="564602"/>
            </a:xfrm>
            <a:custGeom>
              <a:avLst/>
              <a:gdLst/>
              <a:ahLst/>
              <a:cxnLst/>
              <a:rect l="l" t="t" r="r" b="b"/>
              <a:pathLst>
                <a:path w="60443" h="705135" extrusionOk="0">
                  <a:moveTo>
                    <a:pt x="57783" y="705136"/>
                  </a:moveTo>
                  <a:lnTo>
                    <a:pt x="0" y="671417"/>
                  </a:lnTo>
                  <a:lnTo>
                    <a:pt x="2661" y="0"/>
                  </a:lnTo>
                  <a:lnTo>
                    <a:pt x="60444" y="33814"/>
                  </a:lnTo>
                  <a:lnTo>
                    <a:pt x="57783" y="7051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640;p27">
              <a:extLst>
                <a:ext uri="{FF2B5EF4-FFF2-40B4-BE49-F238E27FC236}">
                  <a16:creationId xmlns:a16="http://schemas.microsoft.com/office/drawing/2014/main" id="{A9878E4C-C6F9-4B89-8A50-D56E730C17B1}"/>
                </a:ext>
              </a:extLst>
            </p:cNvPr>
            <p:cNvSpPr/>
            <p:nvPr/>
          </p:nvSpPr>
          <p:spPr>
            <a:xfrm>
              <a:off x="7945205" y="1652039"/>
              <a:ext cx="48854" cy="653758"/>
            </a:xfrm>
            <a:custGeom>
              <a:avLst/>
              <a:gdLst/>
              <a:ahLst/>
              <a:cxnLst/>
              <a:rect l="l" t="t" r="r" b="b"/>
              <a:pathLst>
                <a:path w="61014" h="816483" extrusionOk="0">
                  <a:moveTo>
                    <a:pt x="57878" y="816483"/>
                  </a:moveTo>
                  <a:lnTo>
                    <a:pt x="0" y="782765"/>
                  </a:lnTo>
                  <a:lnTo>
                    <a:pt x="3136" y="0"/>
                  </a:lnTo>
                  <a:lnTo>
                    <a:pt x="61014" y="33814"/>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641;p27">
              <a:extLst>
                <a:ext uri="{FF2B5EF4-FFF2-40B4-BE49-F238E27FC236}">
                  <a16:creationId xmlns:a16="http://schemas.microsoft.com/office/drawing/2014/main" id="{48345290-27FC-4E94-9128-26730B59D278}"/>
                </a:ext>
              </a:extLst>
            </p:cNvPr>
            <p:cNvSpPr/>
            <p:nvPr/>
          </p:nvSpPr>
          <p:spPr>
            <a:xfrm>
              <a:off x="7945205" y="1733263"/>
              <a:ext cx="48550" cy="572228"/>
            </a:xfrm>
            <a:custGeom>
              <a:avLst/>
              <a:gdLst/>
              <a:ahLst/>
              <a:cxnLst/>
              <a:rect l="l" t="t" r="r" b="b"/>
              <a:pathLst>
                <a:path w="60634" h="714660" extrusionOk="0">
                  <a:moveTo>
                    <a:pt x="57878" y="714661"/>
                  </a:moveTo>
                  <a:lnTo>
                    <a:pt x="0" y="680847"/>
                  </a:lnTo>
                  <a:lnTo>
                    <a:pt x="2756" y="0"/>
                  </a:lnTo>
                  <a:lnTo>
                    <a:pt x="60634" y="33814"/>
                  </a:lnTo>
                  <a:lnTo>
                    <a:pt x="57878" y="71466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642;p27">
              <a:extLst>
                <a:ext uri="{FF2B5EF4-FFF2-40B4-BE49-F238E27FC236}">
                  <a16:creationId xmlns:a16="http://schemas.microsoft.com/office/drawing/2014/main" id="{337F0A1B-935E-4F2E-BD29-D4EA0F3F92EF}"/>
                </a:ext>
              </a:extLst>
            </p:cNvPr>
            <p:cNvSpPr/>
            <p:nvPr/>
          </p:nvSpPr>
          <p:spPr>
            <a:xfrm>
              <a:off x="7126326" y="1177813"/>
              <a:ext cx="49082" cy="653986"/>
            </a:xfrm>
            <a:custGeom>
              <a:avLst/>
              <a:gdLst/>
              <a:ahLst/>
              <a:cxnLst/>
              <a:rect l="l" t="t" r="r" b="b"/>
              <a:pathLst>
                <a:path w="61299" h="816768" extrusionOk="0">
                  <a:moveTo>
                    <a:pt x="58163" y="816769"/>
                  </a:moveTo>
                  <a:lnTo>
                    <a:pt x="0" y="782764"/>
                  </a:lnTo>
                  <a:lnTo>
                    <a:pt x="3136" y="0"/>
                  </a:lnTo>
                  <a:lnTo>
                    <a:pt x="61300" y="34004"/>
                  </a:lnTo>
                  <a:lnTo>
                    <a:pt x="58163" y="816769"/>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643;p27">
              <a:extLst>
                <a:ext uri="{FF2B5EF4-FFF2-40B4-BE49-F238E27FC236}">
                  <a16:creationId xmlns:a16="http://schemas.microsoft.com/office/drawing/2014/main" id="{FD874BF1-0A83-4207-88A5-EEDDD9886411}"/>
                </a:ext>
              </a:extLst>
            </p:cNvPr>
            <p:cNvSpPr/>
            <p:nvPr/>
          </p:nvSpPr>
          <p:spPr>
            <a:xfrm>
              <a:off x="7126478" y="1595602"/>
              <a:ext cx="47180" cy="236121"/>
            </a:xfrm>
            <a:custGeom>
              <a:avLst/>
              <a:gdLst/>
              <a:ahLst/>
              <a:cxnLst/>
              <a:rect l="l" t="t" r="r" b="b"/>
              <a:pathLst>
                <a:path w="58923" h="294893" extrusionOk="0">
                  <a:moveTo>
                    <a:pt x="57783" y="294894"/>
                  </a:moveTo>
                  <a:lnTo>
                    <a:pt x="0" y="261080"/>
                  </a:lnTo>
                  <a:lnTo>
                    <a:pt x="1045" y="0"/>
                  </a:lnTo>
                  <a:lnTo>
                    <a:pt x="58923" y="33814"/>
                  </a:lnTo>
                  <a:lnTo>
                    <a:pt x="57783" y="29489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644;p27">
              <a:extLst>
                <a:ext uri="{FF2B5EF4-FFF2-40B4-BE49-F238E27FC236}">
                  <a16:creationId xmlns:a16="http://schemas.microsoft.com/office/drawing/2014/main" id="{9141DB86-EE4A-47E4-99C0-21D68F14A68F}"/>
                </a:ext>
              </a:extLst>
            </p:cNvPr>
            <p:cNvSpPr/>
            <p:nvPr/>
          </p:nvSpPr>
          <p:spPr>
            <a:xfrm>
              <a:off x="7274107" y="1263384"/>
              <a:ext cx="48778" cy="653834"/>
            </a:xfrm>
            <a:custGeom>
              <a:avLst/>
              <a:gdLst/>
              <a:ahLst/>
              <a:cxnLst/>
              <a:rect l="l" t="t" r="r" b="b"/>
              <a:pathLst>
                <a:path w="60919" h="816578" extrusionOk="0">
                  <a:moveTo>
                    <a:pt x="57783" y="816578"/>
                  </a:moveTo>
                  <a:lnTo>
                    <a:pt x="0" y="782765"/>
                  </a:lnTo>
                  <a:lnTo>
                    <a:pt x="3041"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645;p27">
              <a:extLst>
                <a:ext uri="{FF2B5EF4-FFF2-40B4-BE49-F238E27FC236}">
                  <a16:creationId xmlns:a16="http://schemas.microsoft.com/office/drawing/2014/main" id="{DC900577-43E5-4AAF-987B-493E67DBD20B}"/>
                </a:ext>
              </a:extLst>
            </p:cNvPr>
            <p:cNvSpPr/>
            <p:nvPr/>
          </p:nvSpPr>
          <p:spPr>
            <a:xfrm>
              <a:off x="7274107" y="1597051"/>
              <a:ext cx="47484" cy="320091"/>
            </a:xfrm>
            <a:custGeom>
              <a:avLst/>
              <a:gdLst/>
              <a:ahLst/>
              <a:cxnLst/>
              <a:rect l="l" t="t" r="r" b="b"/>
              <a:pathLst>
                <a:path w="59303" h="399764" extrusionOk="0">
                  <a:moveTo>
                    <a:pt x="57783" y="399764"/>
                  </a:moveTo>
                  <a:lnTo>
                    <a:pt x="0" y="365951"/>
                  </a:lnTo>
                  <a:lnTo>
                    <a:pt x="1426" y="0"/>
                  </a:lnTo>
                  <a:lnTo>
                    <a:pt x="59304" y="33814"/>
                  </a:lnTo>
                  <a:lnTo>
                    <a:pt x="57783" y="39976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646;p27">
              <a:extLst>
                <a:ext uri="{FF2B5EF4-FFF2-40B4-BE49-F238E27FC236}">
                  <a16:creationId xmlns:a16="http://schemas.microsoft.com/office/drawing/2014/main" id="{79E5F33C-9E0F-4A72-8167-D30811699A36}"/>
                </a:ext>
              </a:extLst>
            </p:cNvPr>
            <p:cNvSpPr/>
            <p:nvPr/>
          </p:nvSpPr>
          <p:spPr>
            <a:xfrm>
              <a:off x="7421962" y="1349032"/>
              <a:ext cx="48778" cy="653758"/>
            </a:xfrm>
            <a:custGeom>
              <a:avLst/>
              <a:gdLst/>
              <a:ahLst/>
              <a:cxnLst/>
              <a:rect l="l" t="t" r="r" b="b"/>
              <a:pathLst>
                <a:path w="60919" h="816483" extrusionOk="0">
                  <a:moveTo>
                    <a:pt x="57783" y="816483"/>
                  </a:moveTo>
                  <a:lnTo>
                    <a:pt x="0" y="782764"/>
                  </a:lnTo>
                  <a:lnTo>
                    <a:pt x="3136"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647;p27">
              <a:extLst>
                <a:ext uri="{FF2B5EF4-FFF2-40B4-BE49-F238E27FC236}">
                  <a16:creationId xmlns:a16="http://schemas.microsoft.com/office/drawing/2014/main" id="{955673C5-F1CF-4FDD-A25C-B413E441CF9D}"/>
                </a:ext>
              </a:extLst>
            </p:cNvPr>
            <p:cNvSpPr/>
            <p:nvPr/>
          </p:nvSpPr>
          <p:spPr>
            <a:xfrm>
              <a:off x="7421962" y="1591026"/>
              <a:ext cx="47864" cy="411687"/>
            </a:xfrm>
            <a:custGeom>
              <a:avLst/>
              <a:gdLst/>
              <a:ahLst/>
              <a:cxnLst/>
              <a:rect l="l" t="t" r="r" b="b"/>
              <a:pathLst>
                <a:path w="59778" h="514159" extrusionOk="0">
                  <a:moveTo>
                    <a:pt x="57783" y="514159"/>
                  </a:moveTo>
                  <a:lnTo>
                    <a:pt x="0" y="480346"/>
                  </a:lnTo>
                  <a:lnTo>
                    <a:pt x="1901" y="0"/>
                  </a:lnTo>
                  <a:lnTo>
                    <a:pt x="59779" y="33719"/>
                  </a:lnTo>
                  <a:lnTo>
                    <a:pt x="57783" y="5141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648;p27">
              <a:extLst>
                <a:ext uri="{FF2B5EF4-FFF2-40B4-BE49-F238E27FC236}">
                  <a16:creationId xmlns:a16="http://schemas.microsoft.com/office/drawing/2014/main" id="{5ACD9B61-2503-4952-B829-6BACD068E921}"/>
                </a:ext>
              </a:extLst>
            </p:cNvPr>
            <p:cNvSpPr/>
            <p:nvPr/>
          </p:nvSpPr>
          <p:spPr>
            <a:xfrm>
              <a:off x="7570732" y="1435213"/>
              <a:ext cx="48778" cy="653758"/>
            </a:xfrm>
            <a:custGeom>
              <a:avLst/>
              <a:gdLst/>
              <a:ahLst/>
              <a:cxnLst/>
              <a:rect l="l" t="t" r="r" b="b"/>
              <a:pathLst>
                <a:path w="60919" h="816483" extrusionOk="0">
                  <a:moveTo>
                    <a:pt x="57878" y="816483"/>
                  </a:moveTo>
                  <a:lnTo>
                    <a:pt x="0" y="782669"/>
                  </a:lnTo>
                  <a:lnTo>
                    <a:pt x="3136" y="0"/>
                  </a:lnTo>
                  <a:lnTo>
                    <a:pt x="60919" y="33719"/>
                  </a:lnTo>
                  <a:lnTo>
                    <a:pt x="57878"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649;p27">
              <a:extLst>
                <a:ext uri="{FF2B5EF4-FFF2-40B4-BE49-F238E27FC236}">
                  <a16:creationId xmlns:a16="http://schemas.microsoft.com/office/drawing/2014/main" id="{191A8DB5-AD47-4BBA-BE32-6DE05A576B66}"/>
                </a:ext>
              </a:extLst>
            </p:cNvPr>
            <p:cNvSpPr/>
            <p:nvPr/>
          </p:nvSpPr>
          <p:spPr>
            <a:xfrm>
              <a:off x="7570732" y="1677055"/>
              <a:ext cx="47864" cy="411763"/>
            </a:xfrm>
            <a:custGeom>
              <a:avLst/>
              <a:gdLst/>
              <a:ahLst/>
              <a:cxnLst/>
              <a:rect l="l" t="t" r="r" b="b"/>
              <a:pathLst>
                <a:path w="59778" h="514254" extrusionOk="0">
                  <a:moveTo>
                    <a:pt x="57878" y="514255"/>
                  </a:moveTo>
                  <a:lnTo>
                    <a:pt x="0" y="480441"/>
                  </a:lnTo>
                  <a:lnTo>
                    <a:pt x="1901" y="0"/>
                  </a:lnTo>
                  <a:lnTo>
                    <a:pt x="59779" y="33814"/>
                  </a:lnTo>
                  <a:lnTo>
                    <a:pt x="57878" y="5142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650;p27">
              <a:extLst>
                <a:ext uri="{FF2B5EF4-FFF2-40B4-BE49-F238E27FC236}">
                  <a16:creationId xmlns:a16="http://schemas.microsoft.com/office/drawing/2014/main" id="{0D5D0E2C-FD27-4D8D-AA50-4164CE3CCEB7}"/>
                </a:ext>
              </a:extLst>
            </p:cNvPr>
            <p:cNvSpPr/>
            <p:nvPr/>
          </p:nvSpPr>
          <p:spPr>
            <a:xfrm>
              <a:off x="7720034" y="1521624"/>
              <a:ext cx="48778" cy="653757"/>
            </a:xfrm>
            <a:custGeom>
              <a:avLst/>
              <a:gdLst/>
              <a:ahLst/>
              <a:cxnLst/>
              <a:rect l="l" t="t" r="r" b="b"/>
              <a:pathLst>
                <a:path w="60919" h="816482" extrusionOk="0">
                  <a:moveTo>
                    <a:pt x="57783" y="816483"/>
                  </a:moveTo>
                  <a:lnTo>
                    <a:pt x="0" y="782765"/>
                  </a:lnTo>
                  <a:lnTo>
                    <a:pt x="3041" y="0"/>
                  </a:lnTo>
                  <a:lnTo>
                    <a:pt x="60919" y="33814"/>
                  </a:lnTo>
                  <a:lnTo>
                    <a:pt x="57783" y="816483"/>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651;p27">
              <a:extLst>
                <a:ext uri="{FF2B5EF4-FFF2-40B4-BE49-F238E27FC236}">
                  <a16:creationId xmlns:a16="http://schemas.microsoft.com/office/drawing/2014/main" id="{486A1348-CE74-40EE-9824-B5DFBB53416C}"/>
                </a:ext>
              </a:extLst>
            </p:cNvPr>
            <p:cNvSpPr/>
            <p:nvPr/>
          </p:nvSpPr>
          <p:spPr>
            <a:xfrm>
              <a:off x="7720034" y="1671792"/>
              <a:ext cx="48245" cy="503359"/>
            </a:xfrm>
            <a:custGeom>
              <a:avLst/>
              <a:gdLst/>
              <a:ahLst/>
              <a:cxnLst/>
              <a:rect l="l" t="t" r="r" b="b"/>
              <a:pathLst>
                <a:path w="60253" h="628649" extrusionOk="0">
                  <a:moveTo>
                    <a:pt x="57878" y="628650"/>
                  </a:moveTo>
                  <a:lnTo>
                    <a:pt x="0" y="594932"/>
                  </a:lnTo>
                  <a:lnTo>
                    <a:pt x="2376" y="0"/>
                  </a:lnTo>
                  <a:lnTo>
                    <a:pt x="60254" y="33719"/>
                  </a:lnTo>
                  <a:lnTo>
                    <a:pt x="57878" y="62865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652;p27">
              <a:extLst>
                <a:ext uri="{FF2B5EF4-FFF2-40B4-BE49-F238E27FC236}">
                  <a16:creationId xmlns:a16="http://schemas.microsoft.com/office/drawing/2014/main" id="{B0EDDDE7-84B5-47FB-BA3F-1088931317E5}"/>
                </a:ext>
              </a:extLst>
            </p:cNvPr>
            <p:cNvSpPr/>
            <p:nvPr/>
          </p:nvSpPr>
          <p:spPr>
            <a:xfrm>
              <a:off x="7869944" y="1608415"/>
              <a:ext cx="48778" cy="653834"/>
            </a:xfrm>
            <a:custGeom>
              <a:avLst/>
              <a:gdLst/>
              <a:ahLst/>
              <a:cxnLst/>
              <a:rect l="l" t="t" r="r" b="b"/>
              <a:pathLst>
                <a:path w="60919" h="816578" extrusionOk="0">
                  <a:moveTo>
                    <a:pt x="57783" y="816578"/>
                  </a:moveTo>
                  <a:lnTo>
                    <a:pt x="0" y="782765"/>
                  </a:lnTo>
                  <a:lnTo>
                    <a:pt x="3136" y="0"/>
                  </a:lnTo>
                  <a:lnTo>
                    <a:pt x="60919" y="33814"/>
                  </a:lnTo>
                  <a:lnTo>
                    <a:pt x="57783" y="816578"/>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653;p27">
              <a:extLst>
                <a:ext uri="{FF2B5EF4-FFF2-40B4-BE49-F238E27FC236}">
                  <a16:creationId xmlns:a16="http://schemas.microsoft.com/office/drawing/2014/main" id="{79891DF8-8836-46AC-B127-404DDCCE2FAD}"/>
                </a:ext>
              </a:extLst>
            </p:cNvPr>
            <p:cNvSpPr/>
            <p:nvPr/>
          </p:nvSpPr>
          <p:spPr>
            <a:xfrm>
              <a:off x="7869944" y="1666835"/>
              <a:ext cx="48626" cy="595108"/>
            </a:xfrm>
            <a:custGeom>
              <a:avLst/>
              <a:gdLst/>
              <a:ahLst/>
              <a:cxnLst/>
              <a:rect l="l" t="t" r="r" b="b"/>
              <a:pathLst>
                <a:path w="60729" h="743235" extrusionOk="0">
                  <a:moveTo>
                    <a:pt x="57878" y="743236"/>
                  </a:moveTo>
                  <a:lnTo>
                    <a:pt x="0" y="709422"/>
                  </a:lnTo>
                  <a:lnTo>
                    <a:pt x="2851" y="0"/>
                  </a:lnTo>
                  <a:lnTo>
                    <a:pt x="60729" y="33814"/>
                  </a:lnTo>
                  <a:lnTo>
                    <a:pt x="57878" y="7432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654;p27">
              <a:extLst>
                <a:ext uri="{FF2B5EF4-FFF2-40B4-BE49-F238E27FC236}">
                  <a16:creationId xmlns:a16="http://schemas.microsoft.com/office/drawing/2014/main" id="{304AB794-6995-4019-9AF4-63C374CC453D}"/>
                </a:ext>
              </a:extLst>
            </p:cNvPr>
            <p:cNvSpPr/>
            <p:nvPr/>
          </p:nvSpPr>
          <p:spPr>
            <a:xfrm>
              <a:off x="6979764" y="1091937"/>
              <a:ext cx="47104" cy="654825"/>
            </a:xfrm>
            <a:custGeom>
              <a:avLst/>
              <a:gdLst/>
              <a:ahLst/>
              <a:cxnLst/>
              <a:rect l="l" t="t" r="r" b="b"/>
              <a:pathLst>
                <a:path w="58828" h="817816" extrusionOk="0">
                  <a:moveTo>
                    <a:pt x="57878" y="817817"/>
                  </a:moveTo>
                  <a:lnTo>
                    <a:pt x="0" y="783527"/>
                  </a:lnTo>
                  <a:lnTo>
                    <a:pt x="950" y="0"/>
                  </a:lnTo>
                  <a:lnTo>
                    <a:pt x="58828" y="34385"/>
                  </a:lnTo>
                  <a:lnTo>
                    <a:pt x="57878" y="817817"/>
                  </a:ln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655;p27">
              <a:extLst>
                <a:ext uri="{FF2B5EF4-FFF2-40B4-BE49-F238E27FC236}">
                  <a16:creationId xmlns:a16="http://schemas.microsoft.com/office/drawing/2014/main" id="{008DAAF2-2F7B-47B8-B349-417F70DEB809}"/>
                </a:ext>
              </a:extLst>
            </p:cNvPr>
            <p:cNvSpPr/>
            <p:nvPr/>
          </p:nvSpPr>
          <p:spPr>
            <a:xfrm>
              <a:off x="6979764" y="1564257"/>
              <a:ext cx="46951" cy="182582"/>
            </a:xfrm>
            <a:custGeom>
              <a:avLst/>
              <a:gdLst/>
              <a:ahLst/>
              <a:cxnLst/>
              <a:rect l="l" t="t" r="r" b="b"/>
              <a:pathLst>
                <a:path w="58638" h="228028" extrusionOk="0">
                  <a:moveTo>
                    <a:pt x="57783" y="228028"/>
                  </a:moveTo>
                  <a:lnTo>
                    <a:pt x="0" y="194215"/>
                  </a:lnTo>
                  <a:lnTo>
                    <a:pt x="760" y="0"/>
                  </a:lnTo>
                  <a:lnTo>
                    <a:pt x="58638" y="33718"/>
                  </a:lnTo>
                  <a:lnTo>
                    <a:pt x="57783" y="22802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656;p27">
              <a:extLst>
                <a:ext uri="{FF2B5EF4-FFF2-40B4-BE49-F238E27FC236}">
                  <a16:creationId xmlns:a16="http://schemas.microsoft.com/office/drawing/2014/main" id="{86096C34-D6F3-4210-8C41-85CD6357FCFC}"/>
                </a:ext>
              </a:extLst>
            </p:cNvPr>
            <p:cNvSpPr/>
            <p:nvPr/>
          </p:nvSpPr>
          <p:spPr>
            <a:xfrm rot="19798236">
              <a:off x="6858792" y="900936"/>
              <a:ext cx="32388" cy="56235"/>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657;p27">
              <a:extLst>
                <a:ext uri="{FF2B5EF4-FFF2-40B4-BE49-F238E27FC236}">
                  <a16:creationId xmlns:a16="http://schemas.microsoft.com/office/drawing/2014/main" id="{53C3B337-F45B-4F3B-9A66-A58452FEE464}"/>
                </a:ext>
              </a:extLst>
            </p:cNvPr>
            <p:cNvSpPr/>
            <p:nvPr/>
          </p:nvSpPr>
          <p:spPr>
            <a:xfrm rot="19798236">
              <a:off x="6918318" y="935443"/>
              <a:ext cx="32388" cy="56235"/>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658;p27">
              <a:extLst>
                <a:ext uri="{FF2B5EF4-FFF2-40B4-BE49-F238E27FC236}">
                  <a16:creationId xmlns:a16="http://schemas.microsoft.com/office/drawing/2014/main" id="{818BDB6B-FFE8-43F0-B47A-7D537925FC10}"/>
                </a:ext>
              </a:extLst>
            </p:cNvPr>
            <p:cNvSpPr/>
            <p:nvPr/>
          </p:nvSpPr>
          <p:spPr>
            <a:xfrm rot="19798236">
              <a:off x="6977909" y="969835"/>
              <a:ext cx="32388" cy="56235"/>
            </a:xfrm>
            <a:custGeom>
              <a:avLst/>
              <a:gdLst/>
              <a:ahLst/>
              <a:cxnLst/>
              <a:rect l="l" t="t" r="r" b="b"/>
              <a:pathLst>
                <a:path w="40486" h="70294" extrusionOk="0">
                  <a:moveTo>
                    <a:pt x="40486" y="35147"/>
                  </a:moveTo>
                  <a:cubicBezTo>
                    <a:pt x="40486" y="54559"/>
                    <a:pt x="31423" y="70294"/>
                    <a:pt x="20243" y="70294"/>
                  </a:cubicBezTo>
                  <a:cubicBezTo>
                    <a:pt x="9063" y="70294"/>
                    <a:pt x="0" y="54559"/>
                    <a:pt x="0" y="35147"/>
                  </a:cubicBezTo>
                  <a:cubicBezTo>
                    <a:pt x="0" y="15736"/>
                    <a:pt x="9063" y="0"/>
                    <a:pt x="20243" y="0"/>
                  </a:cubicBezTo>
                  <a:cubicBezTo>
                    <a:pt x="31423" y="0"/>
                    <a:pt x="40486" y="15736"/>
                    <a:pt x="40486" y="35147"/>
                  </a:cubicBezTo>
                  <a:close/>
                </a:path>
              </a:pathLst>
            </a:custGeom>
            <a:solidFill>
              <a:srgbClr val="DADC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659;p27">
              <a:extLst>
                <a:ext uri="{FF2B5EF4-FFF2-40B4-BE49-F238E27FC236}">
                  <a16:creationId xmlns:a16="http://schemas.microsoft.com/office/drawing/2014/main" id="{0C3F737B-E956-4454-BDE9-EC8B8C7E6AB8}"/>
                </a:ext>
              </a:extLst>
            </p:cNvPr>
            <p:cNvSpPr/>
            <p:nvPr/>
          </p:nvSpPr>
          <p:spPr>
            <a:xfrm>
              <a:off x="6798533" y="1832258"/>
              <a:ext cx="68988" cy="150474"/>
            </a:xfrm>
            <a:custGeom>
              <a:avLst/>
              <a:gdLst/>
              <a:ahLst/>
              <a:cxnLst/>
              <a:rect l="l" t="t" r="r" b="b"/>
              <a:pathLst>
                <a:path w="86160" h="187928" extrusionOk="0">
                  <a:moveTo>
                    <a:pt x="18969" y="0"/>
                  </a:moveTo>
                  <a:cubicBezTo>
                    <a:pt x="16973" y="17526"/>
                    <a:pt x="-3840" y="92964"/>
                    <a:pt x="627" y="118777"/>
                  </a:cubicBezTo>
                  <a:cubicBezTo>
                    <a:pt x="5093" y="144589"/>
                    <a:pt x="76657" y="187928"/>
                    <a:pt x="76657" y="187928"/>
                  </a:cubicBezTo>
                  <a:lnTo>
                    <a:pt x="86161" y="143637"/>
                  </a:lnTo>
                  <a:lnTo>
                    <a:pt x="46815" y="104966"/>
                  </a:lnTo>
                  <a:lnTo>
                    <a:pt x="57459" y="31718"/>
                  </a:ln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660;p27">
              <a:extLst>
                <a:ext uri="{FF2B5EF4-FFF2-40B4-BE49-F238E27FC236}">
                  <a16:creationId xmlns:a16="http://schemas.microsoft.com/office/drawing/2014/main" id="{135F1D5D-76D4-48D2-B4DC-EEBDD0A625B1}"/>
                </a:ext>
              </a:extLst>
            </p:cNvPr>
            <p:cNvSpPr/>
            <p:nvPr/>
          </p:nvSpPr>
          <p:spPr>
            <a:xfrm>
              <a:off x="6808242" y="1770438"/>
              <a:ext cx="49539" cy="95315"/>
            </a:xfrm>
            <a:custGeom>
              <a:avLst/>
              <a:gdLst/>
              <a:ahLst/>
              <a:cxnLst/>
              <a:rect l="l" t="t" r="r" b="b"/>
              <a:pathLst>
                <a:path w="61869" h="119039" extrusionOk="0">
                  <a:moveTo>
                    <a:pt x="61870" y="2912"/>
                  </a:moveTo>
                  <a:cubicBezTo>
                    <a:pt x="47538" y="-3775"/>
                    <a:pt x="30479" y="1397"/>
                    <a:pt x="22239" y="14913"/>
                  </a:cubicBezTo>
                  <a:cubicBezTo>
                    <a:pt x="11785" y="32249"/>
                    <a:pt x="950" y="91780"/>
                    <a:pt x="0" y="101972"/>
                  </a:cubicBezTo>
                  <a:cubicBezTo>
                    <a:pt x="8496" y="113573"/>
                    <a:pt x="22362" y="119984"/>
                    <a:pt x="36685" y="11892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661;p27">
              <a:extLst>
                <a:ext uri="{FF2B5EF4-FFF2-40B4-BE49-F238E27FC236}">
                  <a16:creationId xmlns:a16="http://schemas.microsoft.com/office/drawing/2014/main" id="{5594A5B2-6F13-41F4-A944-79DDB2F11336}"/>
                </a:ext>
              </a:extLst>
            </p:cNvPr>
            <p:cNvSpPr/>
            <p:nvPr/>
          </p:nvSpPr>
          <p:spPr>
            <a:xfrm>
              <a:off x="6917380" y="2431831"/>
              <a:ext cx="106900" cy="60324"/>
            </a:xfrm>
            <a:custGeom>
              <a:avLst/>
              <a:gdLst/>
              <a:ahLst/>
              <a:cxnLst/>
              <a:rect l="l" t="t" r="r" b="b"/>
              <a:pathLst>
                <a:path w="133508" h="75339" extrusionOk="0">
                  <a:moveTo>
                    <a:pt x="6824" y="18142"/>
                  </a:moveTo>
                  <a:cubicBezTo>
                    <a:pt x="22296" y="22429"/>
                    <a:pt x="38833" y="20409"/>
                    <a:pt x="52822" y="12522"/>
                  </a:cubicBezTo>
                  <a:cubicBezTo>
                    <a:pt x="63942" y="12522"/>
                    <a:pt x="124101" y="-12909"/>
                    <a:pt x="132274" y="8712"/>
                  </a:cubicBezTo>
                  <a:cubicBezTo>
                    <a:pt x="139497" y="27762"/>
                    <a:pt x="113266" y="45288"/>
                    <a:pt x="99486" y="48717"/>
                  </a:cubicBezTo>
                  <a:cubicBezTo>
                    <a:pt x="69074" y="56052"/>
                    <a:pt x="46550" y="71292"/>
                    <a:pt x="34385" y="73863"/>
                  </a:cubicBezTo>
                  <a:cubicBezTo>
                    <a:pt x="24881" y="75768"/>
                    <a:pt x="13477" y="77007"/>
                    <a:pt x="5874" y="69863"/>
                  </a:cubicBezTo>
                  <a:cubicBezTo>
                    <a:pt x="-2110" y="61291"/>
                    <a:pt x="-2110" y="29382"/>
                    <a:pt x="6824" y="1814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662;p27">
              <a:extLst>
                <a:ext uri="{FF2B5EF4-FFF2-40B4-BE49-F238E27FC236}">
                  <a16:creationId xmlns:a16="http://schemas.microsoft.com/office/drawing/2014/main" id="{3440612D-52F7-43CF-BB3D-20FE8F0D10F0}"/>
                </a:ext>
              </a:extLst>
            </p:cNvPr>
            <p:cNvSpPr/>
            <p:nvPr/>
          </p:nvSpPr>
          <p:spPr>
            <a:xfrm>
              <a:off x="6918887" y="2441857"/>
              <a:ext cx="105407" cy="50297"/>
            </a:xfrm>
            <a:custGeom>
              <a:avLst/>
              <a:gdLst/>
              <a:ahLst/>
              <a:cxnLst/>
              <a:rect l="l" t="t" r="r" b="b"/>
              <a:pathLst>
                <a:path w="131644" h="62816" extrusionOk="0">
                  <a:moveTo>
                    <a:pt x="32503" y="56102"/>
                  </a:moveTo>
                  <a:cubicBezTo>
                    <a:pt x="44668" y="53531"/>
                    <a:pt x="67192" y="38291"/>
                    <a:pt x="97604" y="30956"/>
                  </a:cubicBezTo>
                  <a:cubicBezTo>
                    <a:pt x="109294" y="28099"/>
                    <a:pt x="129347" y="15240"/>
                    <a:pt x="131437" y="0"/>
                  </a:cubicBezTo>
                  <a:cubicBezTo>
                    <a:pt x="134098" y="17526"/>
                    <a:pt x="110529" y="33052"/>
                    <a:pt x="97604" y="36195"/>
                  </a:cubicBezTo>
                  <a:cubicBezTo>
                    <a:pt x="67192" y="43529"/>
                    <a:pt x="44668" y="58769"/>
                    <a:pt x="32503" y="61341"/>
                  </a:cubicBezTo>
                  <a:cubicBezTo>
                    <a:pt x="22999" y="63246"/>
                    <a:pt x="11595" y="64484"/>
                    <a:pt x="3992" y="57341"/>
                  </a:cubicBezTo>
                  <a:cubicBezTo>
                    <a:pt x="2081" y="55293"/>
                    <a:pt x="713" y="52807"/>
                    <a:pt x="0" y="50102"/>
                  </a:cubicBezTo>
                  <a:cubicBezTo>
                    <a:pt x="9266" y="57169"/>
                    <a:pt x="21336" y="59398"/>
                    <a:pt x="32503" y="56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663;p27">
              <a:extLst>
                <a:ext uri="{FF2B5EF4-FFF2-40B4-BE49-F238E27FC236}">
                  <a16:creationId xmlns:a16="http://schemas.microsoft.com/office/drawing/2014/main" id="{E89EB3F9-0EA3-4078-91A5-572E5977E7DC}"/>
                </a:ext>
              </a:extLst>
            </p:cNvPr>
            <p:cNvSpPr/>
            <p:nvPr/>
          </p:nvSpPr>
          <p:spPr>
            <a:xfrm>
              <a:off x="6839219" y="2396638"/>
              <a:ext cx="106889" cy="60358"/>
            </a:xfrm>
            <a:custGeom>
              <a:avLst/>
              <a:gdLst/>
              <a:ahLst/>
              <a:cxnLst/>
              <a:rect l="l" t="t" r="r" b="b"/>
              <a:pathLst>
                <a:path w="133494" h="75381" extrusionOk="0">
                  <a:moveTo>
                    <a:pt x="6835" y="18184"/>
                  </a:moveTo>
                  <a:cubicBezTo>
                    <a:pt x="22307" y="22413"/>
                    <a:pt x="38825" y="20394"/>
                    <a:pt x="52833" y="12564"/>
                  </a:cubicBezTo>
                  <a:cubicBezTo>
                    <a:pt x="63953" y="12564"/>
                    <a:pt x="124112" y="-12963"/>
                    <a:pt x="132285" y="8754"/>
                  </a:cubicBezTo>
                  <a:cubicBezTo>
                    <a:pt x="139413" y="27804"/>
                    <a:pt x="113277" y="45330"/>
                    <a:pt x="99497" y="48759"/>
                  </a:cubicBezTo>
                  <a:cubicBezTo>
                    <a:pt x="69085" y="56094"/>
                    <a:pt x="46561" y="71334"/>
                    <a:pt x="34396" y="73905"/>
                  </a:cubicBezTo>
                  <a:cubicBezTo>
                    <a:pt x="24892" y="75810"/>
                    <a:pt x="13488" y="77049"/>
                    <a:pt x="5885" y="69905"/>
                  </a:cubicBezTo>
                  <a:cubicBezTo>
                    <a:pt x="-2479" y="61332"/>
                    <a:pt x="-1718" y="29519"/>
                    <a:pt x="6835" y="1818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664;p27">
              <a:extLst>
                <a:ext uri="{FF2B5EF4-FFF2-40B4-BE49-F238E27FC236}">
                  <a16:creationId xmlns:a16="http://schemas.microsoft.com/office/drawing/2014/main" id="{DD362D80-CB69-443E-8CCA-787B2258D4CE}"/>
                </a:ext>
              </a:extLst>
            </p:cNvPr>
            <p:cNvSpPr/>
            <p:nvPr/>
          </p:nvSpPr>
          <p:spPr>
            <a:xfrm>
              <a:off x="6840735" y="2406698"/>
              <a:ext cx="105343" cy="50297"/>
            </a:xfrm>
            <a:custGeom>
              <a:avLst/>
              <a:gdLst/>
              <a:ahLst/>
              <a:cxnLst/>
              <a:rect l="l" t="t" r="r" b="b"/>
              <a:pathLst>
                <a:path w="131564" h="62816" extrusionOk="0">
                  <a:moveTo>
                    <a:pt x="32503" y="56007"/>
                  </a:moveTo>
                  <a:cubicBezTo>
                    <a:pt x="44668" y="53435"/>
                    <a:pt x="67192" y="38291"/>
                    <a:pt x="97604" y="30861"/>
                  </a:cubicBezTo>
                  <a:cubicBezTo>
                    <a:pt x="109199" y="28099"/>
                    <a:pt x="129347" y="15240"/>
                    <a:pt x="131342" y="0"/>
                  </a:cubicBezTo>
                  <a:cubicBezTo>
                    <a:pt x="134098" y="17526"/>
                    <a:pt x="110529" y="33052"/>
                    <a:pt x="97604" y="36195"/>
                  </a:cubicBezTo>
                  <a:cubicBezTo>
                    <a:pt x="67192" y="43529"/>
                    <a:pt x="44668" y="58769"/>
                    <a:pt x="32503" y="61341"/>
                  </a:cubicBezTo>
                  <a:cubicBezTo>
                    <a:pt x="22999" y="63246"/>
                    <a:pt x="11595" y="64484"/>
                    <a:pt x="3992" y="57341"/>
                  </a:cubicBezTo>
                  <a:cubicBezTo>
                    <a:pt x="2081" y="55255"/>
                    <a:pt x="713" y="52740"/>
                    <a:pt x="0" y="50006"/>
                  </a:cubicBezTo>
                  <a:cubicBezTo>
                    <a:pt x="9228" y="57160"/>
                    <a:pt x="21336" y="59398"/>
                    <a:pt x="32503" y="5600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665;p27">
              <a:extLst>
                <a:ext uri="{FF2B5EF4-FFF2-40B4-BE49-F238E27FC236}">
                  <a16:creationId xmlns:a16="http://schemas.microsoft.com/office/drawing/2014/main" id="{FB607440-01BB-4F0E-8DA0-810E8AE5EE04}"/>
                </a:ext>
              </a:extLst>
            </p:cNvPr>
            <p:cNvSpPr/>
            <p:nvPr/>
          </p:nvSpPr>
          <p:spPr>
            <a:xfrm>
              <a:off x="6839282" y="2006604"/>
              <a:ext cx="156310" cy="442177"/>
            </a:xfrm>
            <a:custGeom>
              <a:avLst/>
              <a:gdLst/>
              <a:ahLst/>
              <a:cxnLst/>
              <a:rect l="l" t="t" r="r" b="b"/>
              <a:pathLst>
                <a:path w="195217" h="552238" extrusionOk="0">
                  <a:moveTo>
                    <a:pt x="5522" y="341376"/>
                  </a:moveTo>
                  <a:cubicBezTo>
                    <a:pt x="8135" y="318964"/>
                    <a:pt x="12783" y="296837"/>
                    <a:pt x="19397" y="275272"/>
                  </a:cubicBezTo>
                  <a:cubicBezTo>
                    <a:pt x="19397" y="275272"/>
                    <a:pt x="15311" y="218122"/>
                    <a:pt x="13220" y="164211"/>
                  </a:cubicBezTo>
                  <a:cubicBezTo>
                    <a:pt x="10844" y="102870"/>
                    <a:pt x="-10350" y="48863"/>
                    <a:pt x="6377" y="0"/>
                  </a:cubicBezTo>
                  <a:lnTo>
                    <a:pt x="195217" y="42005"/>
                  </a:lnTo>
                  <a:cubicBezTo>
                    <a:pt x="195217" y="42005"/>
                    <a:pt x="183813" y="286607"/>
                    <a:pt x="181247" y="316230"/>
                  </a:cubicBezTo>
                  <a:cubicBezTo>
                    <a:pt x="179869" y="339280"/>
                    <a:pt x="177046" y="362217"/>
                    <a:pt x="172789" y="384905"/>
                  </a:cubicBezTo>
                  <a:cubicBezTo>
                    <a:pt x="164140" y="432530"/>
                    <a:pt x="150169" y="545306"/>
                    <a:pt x="150169" y="545306"/>
                  </a:cubicBezTo>
                  <a:cubicBezTo>
                    <a:pt x="135800" y="552212"/>
                    <a:pt x="119510" y="554022"/>
                    <a:pt x="103981" y="550450"/>
                  </a:cubicBezTo>
                  <a:cubicBezTo>
                    <a:pt x="103981" y="550450"/>
                    <a:pt x="105407" y="407575"/>
                    <a:pt x="106737" y="373475"/>
                  </a:cubicBezTo>
                  <a:cubicBezTo>
                    <a:pt x="108258" y="331660"/>
                    <a:pt x="109588" y="334899"/>
                    <a:pt x="109588" y="334899"/>
                  </a:cubicBezTo>
                  <a:lnTo>
                    <a:pt x="103316" y="230791"/>
                  </a:lnTo>
                  <a:lnTo>
                    <a:pt x="99229" y="179451"/>
                  </a:lnTo>
                  <a:cubicBezTo>
                    <a:pt x="99229" y="179451"/>
                    <a:pt x="94002" y="217551"/>
                    <a:pt x="90581" y="251365"/>
                  </a:cubicBezTo>
                  <a:cubicBezTo>
                    <a:pt x="87635" y="280988"/>
                    <a:pt x="80507" y="307753"/>
                    <a:pt x="72524" y="362807"/>
                  </a:cubicBezTo>
                  <a:cubicBezTo>
                    <a:pt x="65681" y="410432"/>
                    <a:pt x="54466" y="506539"/>
                    <a:pt x="54466" y="506539"/>
                  </a:cubicBezTo>
                  <a:cubicBezTo>
                    <a:pt x="34508" y="518160"/>
                    <a:pt x="6947" y="508540"/>
                    <a:pt x="6947" y="508540"/>
                  </a:cubicBezTo>
                  <a:cubicBezTo>
                    <a:pt x="6947" y="508540"/>
                    <a:pt x="390" y="382810"/>
                    <a:pt x="5522" y="3413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1666;p27">
              <a:extLst>
                <a:ext uri="{FF2B5EF4-FFF2-40B4-BE49-F238E27FC236}">
                  <a16:creationId xmlns:a16="http://schemas.microsoft.com/office/drawing/2014/main" id="{6513C4BE-6261-468F-85BD-D0CB81798EB8}"/>
                </a:ext>
              </a:extLst>
            </p:cNvPr>
            <p:cNvSpPr/>
            <p:nvPr/>
          </p:nvSpPr>
          <p:spPr>
            <a:xfrm>
              <a:off x="6859310" y="1643808"/>
              <a:ext cx="113502" cy="181917"/>
            </a:xfrm>
            <a:custGeom>
              <a:avLst/>
              <a:gdLst/>
              <a:ahLst/>
              <a:cxnLst/>
              <a:rect l="l" t="t" r="r" b="b"/>
              <a:pathLst>
                <a:path w="141754" h="227198" extrusionOk="0">
                  <a:moveTo>
                    <a:pt x="8069" y="162109"/>
                  </a:moveTo>
                  <a:cubicBezTo>
                    <a:pt x="22515" y="162776"/>
                    <a:pt x="33159" y="166490"/>
                    <a:pt x="34965" y="162109"/>
                  </a:cubicBezTo>
                  <a:cubicBezTo>
                    <a:pt x="36533" y="154689"/>
                    <a:pt x="37645" y="147183"/>
                    <a:pt x="38291" y="139630"/>
                  </a:cubicBezTo>
                  <a:cubicBezTo>
                    <a:pt x="36581" y="135439"/>
                    <a:pt x="35155" y="130962"/>
                    <a:pt x="35155" y="130962"/>
                  </a:cubicBezTo>
                  <a:cubicBezTo>
                    <a:pt x="17098" y="119818"/>
                    <a:pt x="11395" y="100196"/>
                    <a:pt x="9019" y="77432"/>
                  </a:cubicBezTo>
                  <a:cubicBezTo>
                    <a:pt x="5028" y="38474"/>
                    <a:pt x="25936" y="4375"/>
                    <a:pt x="64807" y="374"/>
                  </a:cubicBezTo>
                  <a:cubicBezTo>
                    <a:pt x="101396" y="-3436"/>
                    <a:pt x="128197" y="22282"/>
                    <a:pt x="135420" y="57524"/>
                  </a:cubicBezTo>
                  <a:cubicBezTo>
                    <a:pt x="139221" y="74955"/>
                    <a:pt x="146919" y="107912"/>
                    <a:pt x="136560" y="136582"/>
                  </a:cubicBezTo>
                  <a:cubicBezTo>
                    <a:pt x="130763" y="152584"/>
                    <a:pt x="123255" y="165157"/>
                    <a:pt x="115747" y="167824"/>
                  </a:cubicBezTo>
                  <a:cubicBezTo>
                    <a:pt x="108524" y="167652"/>
                    <a:pt x="101320" y="167014"/>
                    <a:pt x="94173" y="165919"/>
                  </a:cubicBezTo>
                  <a:lnTo>
                    <a:pt x="94173" y="165919"/>
                  </a:lnTo>
                  <a:cubicBezTo>
                    <a:pt x="94173" y="165919"/>
                    <a:pt x="92273" y="176777"/>
                    <a:pt x="90942" y="183731"/>
                  </a:cubicBezTo>
                  <a:cubicBezTo>
                    <a:pt x="89612" y="190684"/>
                    <a:pt x="90087" y="194303"/>
                    <a:pt x="103867" y="202781"/>
                  </a:cubicBezTo>
                  <a:cubicBezTo>
                    <a:pt x="117648" y="211258"/>
                    <a:pt x="83054" y="228879"/>
                    <a:pt x="60435" y="227069"/>
                  </a:cubicBezTo>
                  <a:cubicBezTo>
                    <a:pt x="37816" y="225260"/>
                    <a:pt x="12346" y="211734"/>
                    <a:pt x="5313" y="197066"/>
                  </a:cubicBezTo>
                  <a:cubicBezTo>
                    <a:pt x="-2480" y="180873"/>
                    <a:pt x="-1815" y="161633"/>
                    <a:pt x="8069" y="162109"/>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667;p27">
              <a:extLst>
                <a:ext uri="{FF2B5EF4-FFF2-40B4-BE49-F238E27FC236}">
                  <a16:creationId xmlns:a16="http://schemas.microsoft.com/office/drawing/2014/main" id="{2CD24025-E90C-4015-A484-852618D56F31}"/>
                </a:ext>
              </a:extLst>
            </p:cNvPr>
            <p:cNvSpPr/>
            <p:nvPr/>
          </p:nvSpPr>
          <p:spPr>
            <a:xfrm>
              <a:off x="6822249" y="1772602"/>
              <a:ext cx="174486" cy="289554"/>
            </a:xfrm>
            <a:custGeom>
              <a:avLst/>
              <a:gdLst/>
              <a:ahLst/>
              <a:cxnLst/>
              <a:rect l="l" t="t" r="r" b="b"/>
              <a:pathLst>
                <a:path w="217917" h="361626" extrusionOk="0">
                  <a:moveTo>
                    <a:pt x="75168" y="3353"/>
                  </a:moveTo>
                  <a:cubicBezTo>
                    <a:pt x="71176" y="12878"/>
                    <a:pt x="81345" y="25451"/>
                    <a:pt x="108336" y="34023"/>
                  </a:cubicBezTo>
                  <a:cubicBezTo>
                    <a:pt x="135327" y="42596"/>
                    <a:pt x="137797" y="31547"/>
                    <a:pt x="137797" y="31547"/>
                  </a:cubicBezTo>
                  <a:cubicBezTo>
                    <a:pt x="155779" y="39595"/>
                    <a:pt x="173294" y="48663"/>
                    <a:pt x="190258" y="58693"/>
                  </a:cubicBezTo>
                  <a:cubicBezTo>
                    <a:pt x="206510" y="70028"/>
                    <a:pt x="213638" y="102889"/>
                    <a:pt x="215823" y="158420"/>
                  </a:cubicBezTo>
                  <a:cubicBezTo>
                    <a:pt x="218390" y="222618"/>
                    <a:pt x="218580" y="317868"/>
                    <a:pt x="216489" y="334251"/>
                  </a:cubicBezTo>
                  <a:cubicBezTo>
                    <a:pt x="216489" y="334251"/>
                    <a:pt x="186172" y="364541"/>
                    <a:pt x="147396" y="361397"/>
                  </a:cubicBezTo>
                  <a:cubicBezTo>
                    <a:pt x="108621" y="358254"/>
                    <a:pt x="43425" y="323774"/>
                    <a:pt x="27554" y="297199"/>
                  </a:cubicBezTo>
                  <a:cubicBezTo>
                    <a:pt x="27554" y="240906"/>
                    <a:pt x="34586" y="231762"/>
                    <a:pt x="25463" y="199377"/>
                  </a:cubicBezTo>
                  <a:cubicBezTo>
                    <a:pt x="4649" y="125082"/>
                    <a:pt x="-6280" y="94602"/>
                    <a:pt x="3794" y="45358"/>
                  </a:cubicBezTo>
                  <a:cubicBezTo>
                    <a:pt x="12157" y="4686"/>
                    <a:pt x="23847" y="-362"/>
                    <a:pt x="39908" y="19"/>
                  </a:cubicBezTo>
                  <a:cubicBezTo>
                    <a:pt x="51712" y="495"/>
                    <a:pt x="63487" y="1610"/>
                    <a:pt x="75168" y="335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668;p27">
              <a:extLst>
                <a:ext uri="{FF2B5EF4-FFF2-40B4-BE49-F238E27FC236}">
                  <a16:creationId xmlns:a16="http://schemas.microsoft.com/office/drawing/2014/main" id="{B02065DB-5803-40C1-85A9-389E393458F8}"/>
                </a:ext>
              </a:extLst>
            </p:cNvPr>
            <p:cNvSpPr/>
            <p:nvPr/>
          </p:nvSpPr>
          <p:spPr>
            <a:xfrm>
              <a:off x="6945861" y="1808875"/>
              <a:ext cx="221594" cy="172759"/>
            </a:xfrm>
            <a:custGeom>
              <a:avLst/>
              <a:gdLst/>
              <a:ahLst/>
              <a:cxnLst/>
              <a:rect l="l" t="t" r="r" b="b"/>
              <a:pathLst>
                <a:path w="276750" h="215760" extrusionOk="0">
                  <a:moveTo>
                    <a:pt x="122458" y="166173"/>
                  </a:moveTo>
                  <a:cubicBezTo>
                    <a:pt x="90621" y="174174"/>
                    <a:pt x="83113" y="154076"/>
                    <a:pt x="78931" y="137598"/>
                  </a:cubicBezTo>
                  <a:cubicBezTo>
                    <a:pt x="68857" y="97307"/>
                    <a:pt x="63345" y="61398"/>
                    <a:pt x="55837" y="38062"/>
                  </a:cubicBezTo>
                  <a:cubicBezTo>
                    <a:pt x="46998" y="11011"/>
                    <a:pt x="37685" y="6724"/>
                    <a:pt x="24569" y="1486"/>
                  </a:cubicBezTo>
                  <a:cubicBezTo>
                    <a:pt x="9173" y="-4706"/>
                    <a:pt x="-3942" y="8344"/>
                    <a:pt x="1095" y="42729"/>
                  </a:cubicBezTo>
                  <a:cubicBezTo>
                    <a:pt x="7368" y="82562"/>
                    <a:pt x="17128" y="121767"/>
                    <a:pt x="30272" y="159886"/>
                  </a:cubicBezTo>
                  <a:cubicBezTo>
                    <a:pt x="34168" y="172459"/>
                    <a:pt x="43102" y="194748"/>
                    <a:pt x="56407" y="205511"/>
                  </a:cubicBezTo>
                  <a:cubicBezTo>
                    <a:pt x="72754" y="218846"/>
                    <a:pt x="97558" y="218274"/>
                    <a:pt x="134908" y="208940"/>
                  </a:cubicBezTo>
                  <a:cubicBezTo>
                    <a:pt x="150875" y="204940"/>
                    <a:pt x="168362" y="195415"/>
                    <a:pt x="198584" y="181318"/>
                  </a:cubicBezTo>
                  <a:cubicBezTo>
                    <a:pt x="206662" y="177508"/>
                    <a:pt x="212934" y="175031"/>
                    <a:pt x="228521" y="167792"/>
                  </a:cubicBezTo>
                  <a:cubicBezTo>
                    <a:pt x="244126" y="160734"/>
                    <a:pt x="257821" y="150018"/>
                    <a:pt x="268437" y="136550"/>
                  </a:cubicBezTo>
                  <a:cubicBezTo>
                    <a:pt x="276515" y="124739"/>
                    <a:pt x="277940" y="119215"/>
                    <a:pt x="275945" y="116452"/>
                  </a:cubicBezTo>
                  <a:cubicBezTo>
                    <a:pt x="273949" y="113690"/>
                    <a:pt x="270147" y="113881"/>
                    <a:pt x="265871" y="118834"/>
                  </a:cubicBezTo>
                  <a:cubicBezTo>
                    <a:pt x="259541" y="127206"/>
                    <a:pt x="251786" y="134397"/>
                    <a:pt x="242966" y="140074"/>
                  </a:cubicBezTo>
                  <a:cubicBezTo>
                    <a:pt x="242966" y="140074"/>
                    <a:pt x="252945" y="129692"/>
                    <a:pt x="258458" y="122929"/>
                  </a:cubicBezTo>
                  <a:cubicBezTo>
                    <a:pt x="263305" y="116919"/>
                    <a:pt x="267334" y="110290"/>
                    <a:pt x="270432" y="103213"/>
                  </a:cubicBezTo>
                  <a:cubicBezTo>
                    <a:pt x="273379" y="96259"/>
                    <a:pt x="267391" y="86925"/>
                    <a:pt x="262924" y="91783"/>
                  </a:cubicBezTo>
                  <a:cubicBezTo>
                    <a:pt x="258458" y="96640"/>
                    <a:pt x="256272" y="101784"/>
                    <a:pt x="248003" y="111595"/>
                  </a:cubicBezTo>
                  <a:cubicBezTo>
                    <a:pt x="243708" y="116900"/>
                    <a:pt x="238756" y="121634"/>
                    <a:pt x="233273" y="125691"/>
                  </a:cubicBezTo>
                  <a:cubicBezTo>
                    <a:pt x="238386" y="118767"/>
                    <a:pt x="242938" y="111442"/>
                    <a:pt x="246863" y="103784"/>
                  </a:cubicBezTo>
                  <a:cubicBezTo>
                    <a:pt x="250398" y="97840"/>
                    <a:pt x="252119" y="90982"/>
                    <a:pt x="251805" y="84067"/>
                  </a:cubicBezTo>
                  <a:cubicBezTo>
                    <a:pt x="251805" y="80448"/>
                    <a:pt x="246578" y="76162"/>
                    <a:pt x="241731" y="82924"/>
                  </a:cubicBezTo>
                  <a:cubicBezTo>
                    <a:pt x="237160" y="92325"/>
                    <a:pt x="231438" y="101117"/>
                    <a:pt x="224719" y="109118"/>
                  </a:cubicBezTo>
                  <a:cubicBezTo>
                    <a:pt x="217401" y="116738"/>
                    <a:pt x="211224" y="121024"/>
                    <a:pt x="211034" y="118643"/>
                  </a:cubicBezTo>
                  <a:cubicBezTo>
                    <a:pt x="210844" y="116262"/>
                    <a:pt x="215405" y="112452"/>
                    <a:pt x="218067" y="103594"/>
                  </a:cubicBezTo>
                  <a:cubicBezTo>
                    <a:pt x="220728" y="94735"/>
                    <a:pt x="218067" y="85496"/>
                    <a:pt x="213220" y="84544"/>
                  </a:cubicBezTo>
                  <a:cubicBezTo>
                    <a:pt x="208373" y="83591"/>
                    <a:pt x="209228" y="83877"/>
                    <a:pt x="205331" y="92068"/>
                  </a:cubicBezTo>
                  <a:cubicBezTo>
                    <a:pt x="199952" y="100536"/>
                    <a:pt x="195124" y="109356"/>
                    <a:pt x="190886" y="118453"/>
                  </a:cubicBezTo>
                  <a:cubicBezTo>
                    <a:pt x="188443" y="126930"/>
                    <a:pt x="183967" y="134674"/>
                    <a:pt x="177865" y="141027"/>
                  </a:cubicBezTo>
                  <a:cubicBezTo>
                    <a:pt x="169977" y="149314"/>
                    <a:pt x="152395" y="158553"/>
                    <a:pt x="122458" y="16617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669;p27">
              <a:extLst>
                <a:ext uri="{FF2B5EF4-FFF2-40B4-BE49-F238E27FC236}">
                  <a16:creationId xmlns:a16="http://schemas.microsoft.com/office/drawing/2014/main" id="{B2A0559E-0C4C-4CBA-882B-120478926641}"/>
                </a:ext>
              </a:extLst>
            </p:cNvPr>
            <p:cNvSpPr/>
            <p:nvPr/>
          </p:nvSpPr>
          <p:spPr>
            <a:xfrm>
              <a:off x="6937930" y="1805037"/>
              <a:ext cx="67479" cy="98866"/>
            </a:xfrm>
            <a:custGeom>
              <a:avLst/>
              <a:gdLst/>
              <a:ahLst/>
              <a:cxnLst/>
              <a:rect l="l" t="t" r="r" b="b"/>
              <a:pathLst>
                <a:path w="84275" h="123474" extrusionOk="0">
                  <a:moveTo>
                    <a:pt x="22691" y="563"/>
                  </a:moveTo>
                  <a:cubicBezTo>
                    <a:pt x="43884" y="-2580"/>
                    <a:pt x="58900" y="7040"/>
                    <a:pt x="68309" y="39330"/>
                  </a:cubicBezTo>
                  <a:cubicBezTo>
                    <a:pt x="77718" y="71620"/>
                    <a:pt x="84275" y="98004"/>
                    <a:pt x="84275" y="98004"/>
                  </a:cubicBezTo>
                  <a:cubicBezTo>
                    <a:pt x="75921" y="110244"/>
                    <a:pt x="63139" y="118749"/>
                    <a:pt x="48636" y="121721"/>
                  </a:cubicBezTo>
                  <a:cubicBezTo>
                    <a:pt x="23261" y="127913"/>
                    <a:pt x="14137" y="115721"/>
                    <a:pt x="14137" y="115721"/>
                  </a:cubicBezTo>
                  <a:cubicBezTo>
                    <a:pt x="14137" y="115721"/>
                    <a:pt x="7104" y="81907"/>
                    <a:pt x="2638" y="58571"/>
                  </a:cubicBezTo>
                  <a:cubicBezTo>
                    <a:pt x="-1829" y="35234"/>
                    <a:pt x="-3635" y="4469"/>
                    <a:pt x="22691" y="56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670;p27">
              <a:extLst>
                <a:ext uri="{FF2B5EF4-FFF2-40B4-BE49-F238E27FC236}">
                  <a16:creationId xmlns:a16="http://schemas.microsoft.com/office/drawing/2014/main" id="{ADC8D4D1-AF6E-41EB-9587-6635E7775BAF}"/>
                </a:ext>
              </a:extLst>
            </p:cNvPr>
            <p:cNvSpPr/>
            <p:nvPr/>
          </p:nvSpPr>
          <p:spPr>
            <a:xfrm>
              <a:off x="6862922" y="1635710"/>
              <a:ext cx="110017" cy="121454"/>
            </a:xfrm>
            <a:custGeom>
              <a:avLst/>
              <a:gdLst/>
              <a:ahLst/>
              <a:cxnLst/>
              <a:rect l="l" t="t" r="r" b="b"/>
              <a:pathLst>
                <a:path w="137401" h="151685" extrusionOk="0">
                  <a:moveTo>
                    <a:pt x="129674" y="62685"/>
                  </a:moveTo>
                  <a:cubicBezTo>
                    <a:pt x="129674" y="62685"/>
                    <a:pt x="163222" y="11441"/>
                    <a:pt x="90518" y="1058"/>
                  </a:cubicBezTo>
                  <a:cubicBezTo>
                    <a:pt x="38057" y="-6466"/>
                    <a:pt x="4319" y="27347"/>
                    <a:pt x="422" y="64019"/>
                  </a:cubicBezTo>
                  <a:cubicBezTo>
                    <a:pt x="-3284" y="98975"/>
                    <a:pt x="18194" y="135361"/>
                    <a:pt x="33781" y="149744"/>
                  </a:cubicBezTo>
                  <a:cubicBezTo>
                    <a:pt x="49053" y="153620"/>
                    <a:pt x="65219" y="151649"/>
                    <a:pt x="79114" y="144219"/>
                  </a:cubicBezTo>
                  <a:cubicBezTo>
                    <a:pt x="79931" y="134713"/>
                    <a:pt x="80245" y="125179"/>
                    <a:pt x="80064" y="115644"/>
                  </a:cubicBezTo>
                  <a:cubicBezTo>
                    <a:pt x="80064" y="115644"/>
                    <a:pt x="54499" y="61637"/>
                    <a:pt x="129674" y="6268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671;p27">
              <a:extLst>
                <a:ext uri="{FF2B5EF4-FFF2-40B4-BE49-F238E27FC236}">
                  <a16:creationId xmlns:a16="http://schemas.microsoft.com/office/drawing/2014/main" id="{EB9CEA99-105C-43C0-88D5-10EA4E1B7AEA}"/>
                </a:ext>
              </a:extLst>
            </p:cNvPr>
            <p:cNvSpPr/>
            <p:nvPr/>
          </p:nvSpPr>
          <p:spPr>
            <a:xfrm>
              <a:off x="7985699" y="3065264"/>
              <a:ext cx="127302" cy="250810"/>
            </a:xfrm>
            <a:custGeom>
              <a:avLst/>
              <a:gdLst/>
              <a:ahLst/>
              <a:cxnLst/>
              <a:rect l="l" t="t" r="r" b="b"/>
              <a:pathLst>
                <a:path w="158988" h="313238" extrusionOk="0">
                  <a:moveTo>
                    <a:pt x="67938" y="242313"/>
                  </a:moveTo>
                  <a:cubicBezTo>
                    <a:pt x="82079" y="267420"/>
                    <a:pt x="99176" y="290738"/>
                    <a:pt x="118878" y="311750"/>
                  </a:cubicBezTo>
                  <a:cubicBezTo>
                    <a:pt x="124390" y="318132"/>
                    <a:pt x="166397" y="302225"/>
                    <a:pt x="157843" y="297367"/>
                  </a:cubicBezTo>
                  <a:cubicBezTo>
                    <a:pt x="149290" y="292509"/>
                    <a:pt x="121254" y="254124"/>
                    <a:pt x="107378" y="228311"/>
                  </a:cubicBezTo>
                  <a:cubicBezTo>
                    <a:pt x="95708" y="197469"/>
                    <a:pt x="85805" y="165989"/>
                    <a:pt x="77727" y="134013"/>
                  </a:cubicBezTo>
                  <a:cubicBezTo>
                    <a:pt x="68983" y="102390"/>
                    <a:pt x="61570" y="56099"/>
                    <a:pt x="55203" y="34191"/>
                  </a:cubicBezTo>
                  <a:cubicBezTo>
                    <a:pt x="51810" y="17751"/>
                    <a:pt x="39132" y="4826"/>
                    <a:pt x="22795" y="1140"/>
                  </a:cubicBezTo>
                  <a:cubicBezTo>
                    <a:pt x="7589" y="-2385"/>
                    <a:pt x="-2295" y="1806"/>
                    <a:pt x="461" y="20190"/>
                  </a:cubicBezTo>
                  <a:cubicBezTo>
                    <a:pt x="5308" y="52670"/>
                    <a:pt x="30588" y="178590"/>
                    <a:pt x="67938" y="2423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672;p27">
              <a:extLst>
                <a:ext uri="{FF2B5EF4-FFF2-40B4-BE49-F238E27FC236}">
                  <a16:creationId xmlns:a16="http://schemas.microsoft.com/office/drawing/2014/main" id="{D8A01FA7-D341-44E0-B5DC-8A9521EDF8F8}"/>
                </a:ext>
              </a:extLst>
            </p:cNvPr>
            <p:cNvSpPr/>
            <p:nvPr/>
          </p:nvSpPr>
          <p:spPr>
            <a:xfrm>
              <a:off x="8014213" y="3654267"/>
              <a:ext cx="87384" cy="68011"/>
            </a:xfrm>
            <a:custGeom>
              <a:avLst/>
              <a:gdLst/>
              <a:ahLst/>
              <a:cxnLst/>
              <a:rect l="l" t="t" r="r" b="b"/>
              <a:pathLst>
                <a:path w="109135" h="84940" extrusionOk="0">
                  <a:moveTo>
                    <a:pt x="8092" y="2"/>
                  </a:moveTo>
                  <a:cubicBezTo>
                    <a:pt x="21207" y="10670"/>
                    <a:pt x="40595" y="955"/>
                    <a:pt x="41546" y="1907"/>
                  </a:cubicBezTo>
                  <a:cubicBezTo>
                    <a:pt x="56923" y="16242"/>
                    <a:pt x="73079" y="29720"/>
                    <a:pt x="89920" y="42293"/>
                  </a:cubicBezTo>
                  <a:cubicBezTo>
                    <a:pt x="98093" y="48770"/>
                    <a:pt x="110923" y="57438"/>
                    <a:pt x="108927" y="69820"/>
                  </a:cubicBezTo>
                  <a:cubicBezTo>
                    <a:pt x="104841" y="91919"/>
                    <a:pt x="69392" y="85156"/>
                    <a:pt x="56086" y="78393"/>
                  </a:cubicBezTo>
                  <a:cubicBezTo>
                    <a:pt x="42781" y="71630"/>
                    <a:pt x="31852" y="60295"/>
                    <a:pt x="19212" y="52485"/>
                  </a:cubicBezTo>
                  <a:cubicBezTo>
                    <a:pt x="10183" y="46865"/>
                    <a:pt x="1344" y="43912"/>
                    <a:pt x="204" y="32578"/>
                  </a:cubicBezTo>
                  <a:cubicBezTo>
                    <a:pt x="-1317" y="25625"/>
                    <a:pt x="6096" y="-283"/>
                    <a:pt x="8092"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673;p27">
              <a:extLst>
                <a:ext uri="{FF2B5EF4-FFF2-40B4-BE49-F238E27FC236}">
                  <a16:creationId xmlns:a16="http://schemas.microsoft.com/office/drawing/2014/main" id="{E58C0B61-427E-4989-9034-345C3006AB59}"/>
                </a:ext>
              </a:extLst>
            </p:cNvPr>
            <p:cNvSpPr/>
            <p:nvPr/>
          </p:nvSpPr>
          <p:spPr>
            <a:xfrm>
              <a:off x="8013721" y="3676615"/>
              <a:ext cx="86949" cy="45631"/>
            </a:xfrm>
            <a:custGeom>
              <a:avLst/>
              <a:gdLst/>
              <a:ahLst/>
              <a:cxnLst/>
              <a:rect l="l" t="t" r="r" b="b"/>
              <a:pathLst>
                <a:path w="108591" h="56989" extrusionOk="0">
                  <a:moveTo>
                    <a:pt x="343" y="0"/>
                  </a:moveTo>
                  <a:cubicBezTo>
                    <a:pt x="2054" y="10954"/>
                    <a:pt x="10797" y="14002"/>
                    <a:pt x="19351" y="19526"/>
                  </a:cubicBezTo>
                  <a:cubicBezTo>
                    <a:pt x="32181" y="27527"/>
                    <a:pt x="43490" y="39053"/>
                    <a:pt x="56891" y="45815"/>
                  </a:cubicBezTo>
                  <a:cubicBezTo>
                    <a:pt x="70291" y="52578"/>
                    <a:pt x="99943" y="58293"/>
                    <a:pt x="108591" y="42481"/>
                  </a:cubicBezTo>
                  <a:cubicBezTo>
                    <a:pt x="103935" y="63817"/>
                    <a:pt x="69151" y="57150"/>
                    <a:pt x="55940" y="50482"/>
                  </a:cubicBezTo>
                  <a:cubicBezTo>
                    <a:pt x="42730" y="43815"/>
                    <a:pt x="31706" y="32385"/>
                    <a:pt x="19066" y="24574"/>
                  </a:cubicBezTo>
                  <a:cubicBezTo>
                    <a:pt x="10037" y="18955"/>
                    <a:pt x="1199" y="16002"/>
                    <a:pt x="58" y="4667"/>
                  </a:cubicBezTo>
                  <a:cubicBezTo>
                    <a:pt x="-75" y="3105"/>
                    <a:pt x="20" y="1533"/>
                    <a:pt x="343"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674;p27">
              <a:extLst>
                <a:ext uri="{FF2B5EF4-FFF2-40B4-BE49-F238E27FC236}">
                  <a16:creationId xmlns:a16="http://schemas.microsoft.com/office/drawing/2014/main" id="{4B4E6347-CA22-4117-9E72-36E1EEE31427}"/>
                </a:ext>
              </a:extLst>
            </p:cNvPr>
            <p:cNvSpPr/>
            <p:nvPr/>
          </p:nvSpPr>
          <p:spPr>
            <a:xfrm>
              <a:off x="8119694" y="3592677"/>
              <a:ext cx="87221" cy="65537"/>
            </a:xfrm>
            <a:custGeom>
              <a:avLst/>
              <a:gdLst/>
              <a:ahLst/>
              <a:cxnLst/>
              <a:rect l="l" t="t" r="r" b="b"/>
              <a:pathLst>
                <a:path w="108931" h="81850" extrusionOk="0">
                  <a:moveTo>
                    <a:pt x="9409" y="56"/>
                  </a:moveTo>
                  <a:cubicBezTo>
                    <a:pt x="22524" y="10819"/>
                    <a:pt x="45523" y="-897"/>
                    <a:pt x="46473" y="56"/>
                  </a:cubicBezTo>
                  <a:cubicBezTo>
                    <a:pt x="60102" y="13943"/>
                    <a:pt x="74548" y="27021"/>
                    <a:pt x="89716" y="39203"/>
                  </a:cubicBezTo>
                  <a:cubicBezTo>
                    <a:pt x="97889" y="45681"/>
                    <a:pt x="110719" y="54348"/>
                    <a:pt x="108723" y="66731"/>
                  </a:cubicBezTo>
                  <a:cubicBezTo>
                    <a:pt x="104637" y="88829"/>
                    <a:pt x="69188" y="82066"/>
                    <a:pt x="55882" y="75303"/>
                  </a:cubicBezTo>
                  <a:cubicBezTo>
                    <a:pt x="42577" y="68541"/>
                    <a:pt x="31647" y="57301"/>
                    <a:pt x="19008" y="49395"/>
                  </a:cubicBezTo>
                  <a:cubicBezTo>
                    <a:pt x="9979" y="43775"/>
                    <a:pt x="1045" y="40918"/>
                    <a:pt x="0" y="29488"/>
                  </a:cubicBezTo>
                  <a:cubicBezTo>
                    <a:pt x="561" y="19030"/>
                    <a:pt x="3801" y="8895"/>
                    <a:pt x="9409" y="5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675;p27">
              <a:extLst>
                <a:ext uri="{FF2B5EF4-FFF2-40B4-BE49-F238E27FC236}">
                  <a16:creationId xmlns:a16="http://schemas.microsoft.com/office/drawing/2014/main" id="{A6123A54-7814-463B-8C03-F37E0FE86D07}"/>
                </a:ext>
              </a:extLst>
            </p:cNvPr>
            <p:cNvSpPr/>
            <p:nvPr/>
          </p:nvSpPr>
          <p:spPr>
            <a:xfrm>
              <a:off x="8119214" y="3613847"/>
              <a:ext cx="87002" cy="45621"/>
            </a:xfrm>
            <a:custGeom>
              <a:avLst/>
              <a:gdLst/>
              <a:ahLst/>
              <a:cxnLst/>
              <a:rect l="l" t="t" r="r" b="b"/>
              <a:pathLst>
                <a:path w="108657" h="56976" extrusionOk="0">
                  <a:moveTo>
                    <a:pt x="314" y="0"/>
                  </a:moveTo>
                  <a:cubicBezTo>
                    <a:pt x="2025" y="10954"/>
                    <a:pt x="10769" y="13906"/>
                    <a:pt x="19322" y="19526"/>
                  </a:cubicBezTo>
                  <a:cubicBezTo>
                    <a:pt x="32152" y="27527"/>
                    <a:pt x="43462" y="39053"/>
                    <a:pt x="56862" y="45815"/>
                  </a:cubicBezTo>
                  <a:cubicBezTo>
                    <a:pt x="70262" y="52578"/>
                    <a:pt x="100009" y="58293"/>
                    <a:pt x="108657" y="42481"/>
                  </a:cubicBezTo>
                  <a:cubicBezTo>
                    <a:pt x="103906" y="63818"/>
                    <a:pt x="69122" y="57150"/>
                    <a:pt x="55912" y="50387"/>
                  </a:cubicBezTo>
                  <a:cubicBezTo>
                    <a:pt x="42701" y="43625"/>
                    <a:pt x="31677" y="32385"/>
                    <a:pt x="19037" y="24479"/>
                  </a:cubicBezTo>
                  <a:cubicBezTo>
                    <a:pt x="10008" y="18955"/>
                    <a:pt x="1170" y="16002"/>
                    <a:pt x="29" y="4572"/>
                  </a:cubicBezTo>
                  <a:cubicBezTo>
                    <a:pt x="-56" y="3038"/>
                    <a:pt x="48" y="1505"/>
                    <a:pt x="31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676;p27">
              <a:extLst>
                <a:ext uri="{FF2B5EF4-FFF2-40B4-BE49-F238E27FC236}">
                  <a16:creationId xmlns:a16="http://schemas.microsoft.com/office/drawing/2014/main" id="{801D8986-A84F-4618-B431-858871506112}"/>
                </a:ext>
              </a:extLst>
            </p:cNvPr>
            <p:cNvSpPr/>
            <p:nvPr/>
          </p:nvSpPr>
          <p:spPr>
            <a:xfrm>
              <a:off x="7877819" y="3291064"/>
              <a:ext cx="306803" cy="372710"/>
            </a:xfrm>
            <a:custGeom>
              <a:avLst/>
              <a:gdLst/>
              <a:ahLst/>
              <a:cxnLst/>
              <a:rect l="l" t="t" r="r" b="b"/>
              <a:pathLst>
                <a:path w="383168" h="465480" extrusionOk="0">
                  <a:moveTo>
                    <a:pt x="2995" y="32603"/>
                  </a:moveTo>
                  <a:cubicBezTo>
                    <a:pt x="-11546" y="123662"/>
                    <a:pt x="28845" y="157571"/>
                    <a:pt x="81306" y="177003"/>
                  </a:cubicBezTo>
                  <a:cubicBezTo>
                    <a:pt x="119321" y="190909"/>
                    <a:pt x="172922" y="212340"/>
                    <a:pt x="172922" y="212340"/>
                  </a:cubicBezTo>
                  <a:cubicBezTo>
                    <a:pt x="172922" y="212340"/>
                    <a:pt x="172162" y="232247"/>
                    <a:pt x="171782" y="277110"/>
                  </a:cubicBezTo>
                  <a:cubicBezTo>
                    <a:pt x="171782" y="316639"/>
                    <a:pt x="176534" y="460847"/>
                    <a:pt x="176534" y="460847"/>
                  </a:cubicBezTo>
                  <a:cubicBezTo>
                    <a:pt x="189231" y="467191"/>
                    <a:pt x="204199" y="467010"/>
                    <a:pt x="216735" y="460371"/>
                  </a:cubicBezTo>
                  <a:cubicBezTo>
                    <a:pt x="216735" y="460371"/>
                    <a:pt x="237833" y="349881"/>
                    <a:pt x="242395" y="300065"/>
                  </a:cubicBezTo>
                  <a:cubicBezTo>
                    <a:pt x="248477" y="232533"/>
                    <a:pt x="258837" y="188337"/>
                    <a:pt x="255320" y="173764"/>
                  </a:cubicBezTo>
                  <a:cubicBezTo>
                    <a:pt x="252279" y="161001"/>
                    <a:pt x="178625" y="124710"/>
                    <a:pt x="155245" y="105184"/>
                  </a:cubicBezTo>
                  <a:lnTo>
                    <a:pt x="309492" y="156428"/>
                  </a:lnTo>
                  <a:cubicBezTo>
                    <a:pt x="306460" y="173211"/>
                    <a:pt x="304968" y="190233"/>
                    <a:pt x="305025" y="207292"/>
                  </a:cubicBezTo>
                  <a:cubicBezTo>
                    <a:pt x="306451" y="260918"/>
                    <a:pt x="309397" y="376932"/>
                    <a:pt x="309397" y="376932"/>
                  </a:cubicBezTo>
                  <a:cubicBezTo>
                    <a:pt x="309397" y="376932"/>
                    <a:pt x="330590" y="392268"/>
                    <a:pt x="348647" y="376932"/>
                  </a:cubicBezTo>
                  <a:cubicBezTo>
                    <a:pt x="348647" y="376932"/>
                    <a:pt x="387518" y="147189"/>
                    <a:pt x="382766" y="116804"/>
                  </a:cubicBezTo>
                  <a:cubicBezTo>
                    <a:pt x="378299" y="88229"/>
                    <a:pt x="242300" y="28984"/>
                    <a:pt x="218351" y="8601"/>
                  </a:cubicBezTo>
                  <a:cubicBezTo>
                    <a:pt x="209902" y="1676"/>
                    <a:pt x="198896" y="-1267"/>
                    <a:pt x="188129" y="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677;p27">
              <a:extLst>
                <a:ext uri="{FF2B5EF4-FFF2-40B4-BE49-F238E27FC236}">
                  <a16:creationId xmlns:a16="http://schemas.microsoft.com/office/drawing/2014/main" id="{20798C71-F238-464F-9378-0A6B90469F4C}"/>
                </a:ext>
              </a:extLst>
            </p:cNvPr>
            <p:cNvSpPr/>
            <p:nvPr/>
          </p:nvSpPr>
          <p:spPr>
            <a:xfrm>
              <a:off x="7903498" y="3042610"/>
              <a:ext cx="96773" cy="94603"/>
            </a:xfrm>
            <a:custGeom>
              <a:avLst/>
              <a:gdLst/>
              <a:ahLst/>
              <a:cxnLst/>
              <a:rect l="l" t="t" r="r" b="b"/>
              <a:pathLst>
                <a:path w="120860" h="118150" extrusionOk="0">
                  <a:moveTo>
                    <a:pt x="24622" y="0"/>
                  </a:moveTo>
                  <a:cubicBezTo>
                    <a:pt x="24622" y="0"/>
                    <a:pt x="26903" y="43434"/>
                    <a:pt x="25952" y="47625"/>
                  </a:cubicBezTo>
                  <a:cubicBezTo>
                    <a:pt x="25002" y="51816"/>
                    <a:pt x="6089" y="64198"/>
                    <a:pt x="577" y="68771"/>
                  </a:cubicBezTo>
                  <a:cubicBezTo>
                    <a:pt x="-4935" y="73343"/>
                    <a:pt x="30419" y="108299"/>
                    <a:pt x="48096" y="116396"/>
                  </a:cubicBezTo>
                  <a:cubicBezTo>
                    <a:pt x="65773" y="124492"/>
                    <a:pt x="119850" y="103441"/>
                    <a:pt x="120800" y="76581"/>
                  </a:cubicBezTo>
                  <a:cubicBezTo>
                    <a:pt x="121750" y="49721"/>
                    <a:pt x="111296" y="27146"/>
                    <a:pt x="103123" y="26003"/>
                  </a:cubicBezTo>
                  <a:cubicBezTo>
                    <a:pt x="94950" y="24860"/>
                    <a:pt x="24622" y="0"/>
                    <a:pt x="24622"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678;p27">
              <a:extLst>
                <a:ext uri="{FF2B5EF4-FFF2-40B4-BE49-F238E27FC236}">
                  <a16:creationId xmlns:a16="http://schemas.microsoft.com/office/drawing/2014/main" id="{811B600E-C928-4BED-97C1-A2167913332B}"/>
                </a:ext>
              </a:extLst>
            </p:cNvPr>
            <p:cNvSpPr/>
            <p:nvPr/>
          </p:nvSpPr>
          <p:spPr>
            <a:xfrm>
              <a:off x="7878062" y="3055518"/>
              <a:ext cx="156311" cy="306185"/>
            </a:xfrm>
            <a:custGeom>
              <a:avLst/>
              <a:gdLst/>
              <a:ahLst/>
              <a:cxnLst/>
              <a:rect l="l" t="t" r="r" b="b"/>
              <a:pathLst>
                <a:path w="195218" h="382396" extrusionOk="0">
                  <a:moveTo>
                    <a:pt x="51542" y="38266"/>
                  </a:moveTo>
                  <a:cubicBezTo>
                    <a:pt x="51542" y="38266"/>
                    <a:pt x="83000" y="85129"/>
                    <a:pt x="126812" y="89510"/>
                  </a:cubicBezTo>
                  <a:cubicBezTo>
                    <a:pt x="140593" y="75890"/>
                    <a:pt x="141828" y="27312"/>
                    <a:pt x="122725" y="11786"/>
                  </a:cubicBezTo>
                  <a:cubicBezTo>
                    <a:pt x="122725" y="11786"/>
                    <a:pt x="140307" y="-2406"/>
                    <a:pt x="152282" y="357"/>
                  </a:cubicBezTo>
                  <a:cubicBezTo>
                    <a:pt x="165226" y="8176"/>
                    <a:pt x="174863" y="20473"/>
                    <a:pt x="179368" y="34932"/>
                  </a:cubicBezTo>
                  <a:cubicBezTo>
                    <a:pt x="190582" y="67184"/>
                    <a:pt x="195924" y="101188"/>
                    <a:pt x="195144" y="135326"/>
                  </a:cubicBezTo>
                  <a:cubicBezTo>
                    <a:pt x="194384" y="181332"/>
                    <a:pt x="195144" y="297251"/>
                    <a:pt x="195144" y="297251"/>
                  </a:cubicBezTo>
                  <a:cubicBezTo>
                    <a:pt x="189965" y="325073"/>
                    <a:pt x="173153" y="349343"/>
                    <a:pt x="148956" y="363926"/>
                  </a:cubicBezTo>
                  <a:cubicBezTo>
                    <a:pt x="117384" y="381795"/>
                    <a:pt x="80206" y="386938"/>
                    <a:pt x="44985" y="378309"/>
                  </a:cubicBezTo>
                  <a:cubicBezTo>
                    <a:pt x="27260" y="374527"/>
                    <a:pt x="12824" y="361687"/>
                    <a:pt x="6969" y="344495"/>
                  </a:cubicBezTo>
                  <a:cubicBezTo>
                    <a:pt x="8965" y="312300"/>
                    <a:pt x="21700" y="245911"/>
                    <a:pt x="16473" y="205335"/>
                  </a:cubicBezTo>
                  <a:cubicBezTo>
                    <a:pt x="11246" y="164758"/>
                    <a:pt x="2597" y="134564"/>
                    <a:pt x="412" y="101798"/>
                  </a:cubicBezTo>
                  <a:cubicBezTo>
                    <a:pt x="-1774" y="69032"/>
                    <a:pt x="4688" y="69603"/>
                    <a:pt x="21130" y="57983"/>
                  </a:cubicBezTo>
                  <a:cubicBezTo>
                    <a:pt x="30795" y="50715"/>
                    <a:pt x="40964" y="44124"/>
                    <a:pt x="51542" y="3826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679;p27">
              <a:extLst>
                <a:ext uri="{FF2B5EF4-FFF2-40B4-BE49-F238E27FC236}">
                  <a16:creationId xmlns:a16="http://schemas.microsoft.com/office/drawing/2014/main" id="{2C6F3FC2-1E41-4B96-930E-EFBFC975C816}"/>
                </a:ext>
              </a:extLst>
            </p:cNvPr>
            <p:cNvSpPr/>
            <p:nvPr/>
          </p:nvSpPr>
          <p:spPr>
            <a:xfrm>
              <a:off x="7899463" y="2944748"/>
              <a:ext cx="104451" cy="127208"/>
            </a:xfrm>
            <a:custGeom>
              <a:avLst/>
              <a:gdLst/>
              <a:ahLst/>
              <a:cxnLst/>
              <a:rect l="l" t="t" r="r" b="b"/>
              <a:pathLst>
                <a:path w="130450" h="158871" extrusionOk="0">
                  <a:moveTo>
                    <a:pt x="127645" y="57260"/>
                  </a:moveTo>
                  <a:lnTo>
                    <a:pt x="127645" y="57260"/>
                  </a:lnTo>
                  <a:cubicBezTo>
                    <a:pt x="122418" y="23542"/>
                    <a:pt x="98278" y="-1890"/>
                    <a:pt x="63590" y="110"/>
                  </a:cubicBezTo>
                  <a:cubicBezTo>
                    <a:pt x="26886" y="1739"/>
                    <a:pt x="-1559" y="32876"/>
                    <a:pt x="66" y="69662"/>
                  </a:cubicBezTo>
                  <a:cubicBezTo>
                    <a:pt x="1007" y="90912"/>
                    <a:pt x="11993" y="110438"/>
                    <a:pt x="29661" y="122221"/>
                  </a:cubicBezTo>
                  <a:cubicBezTo>
                    <a:pt x="30906" y="127336"/>
                    <a:pt x="32721" y="132289"/>
                    <a:pt x="35078" y="136985"/>
                  </a:cubicBezTo>
                  <a:cubicBezTo>
                    <a:pt x="47338" y="151367"/>
                    <a:pt x="84308" y="160226"/>
                    <a:pt x="94952" y="158702"/>
                  </a:cubicBezTo>
                  <a:cubicBezTo>
                    <a:pt x="107925" y="157502"/>
                    <a:pt x="118864" y="148538"/>
                    <a:pt x="122608" y="136032"/>
                  </a:cubicBezTo>
                  <a:cubicBezTo>
                    <a:pt x="134013" y="109172"/>
                    <a:pt x="130401" y="73834"/>
                    <a:pt x="127645" y="5726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680;p27">
              <a:extLst>
                <a:ext uri="{FF2B5EF4-FFF2-40B4-BE49-F238E27FC236}">
                  <a16:creationId xmlns:a16="http://schemas.microsoft.com/office/drawing/2014/main" id="{22C5AD66-FEC9-4E60-B9C7-430FB6006DCA}"/>
                </a:ext>
              </a:extLst>
            </p:cNvPr>
            <p:cNvSpPr/>
            <p:nvPr/>
          </p:nvSpPr>
          <p:spPr>
            <a:xfrm>
              <a:off x="7890407" y="2933861"/>
              <a:ext cx="109562" cy="108748"/>
            </a:xfrm>
            <a:custGeom>
              <a:avLst/>
              <a:gdLst/>
              <a:ahLst/>
              <a:cxnLst/>
              <a:rect l="l" t="t" r="r" b="b"/>
              <a:pathLst>
                <a:path w="136833" h="135816" extrusionOk="0">
                  <a:moveTo>
                    <a:pt x="40971" y="135817"/>
                  </a:moveTo>
                  <a:lnTo>
                    <a:pt x="40971" y="135817"/>
                  </a:lnTo>
                  <a:lnTo>
                    <a:pt x="44202" y="106480"/>
                  </a:lnTo>
                  <a:cubicBezTo>
                    <a:pt x="44202" y="106480"/>
                    <a:pt x="20253" y="44377"/>
                    <a:pt x="76800" y="56283"/>
                  </a:cubicBezTo>
                  <a:cubicBezTo>
                    <a:pt x="114150" y="64189"/>
                    <a:pt x="123464" y="67618"/>
                    <a:pt x="134868" y="42472"/>
                  </a:cubicBezTo>
                  <a:cubicBezTo>
                    <a:pt x="146273" y="17326"/>
                    <a:pt x="106357" y="-5153"/>
                    <a:pt x="58838" y="1038"/>
                  </a:cubicBezTo>
                  <a:cubicBezTo>
                    <a:pt x="24957" y="4638"/>
                    <a:pt x="-570" y="33575"/>
                    <a:pt x="10" y="67713"/>
                  </a:cubicBezTo>
                  <a:cubicBezTo>
                    <a:pt x="960" y="86001"/>
                    <a:pt x="5902" y="123434"/>
                    <a:pt x="40971" y="1358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681;p27">
              <a:extLst>
                <a:ext uri="{FF2B5EF4-FFF2-40B4-BE49-F238E27FC236}">
                  <a16:creationId xmlns:a16="http://schemas.microsoft.com/office/drawing/2014/main" id="{D5B79F3B-AA77-4224-AD1A-BE0171C06969}"/>
                </a:ext>
              </a:extLst>
            </p:cNvPr>
            <p:cNvSpPr/>
            <p:nvPr/>
          </p:nvSpPr>
          <p:spPr>
            <a:xfrm>
              <a:off x="7999994" y="3055804"/>
              <a:ext cx="50604" cy="73749"/>
            </a:xfrm>
            <a:custGeom>
              <a:avLst/>
              <a:gdLst/>
              <a:ahLst/>
              <a:cxnLst/>
              <a:rect l="l" t="t" r="r" b="b"/>
              <a:pathLst>
                <a:path w="63200" h="92106" extrusionOk="0">
                  <a:moveTo>
                    <a:pt x="40391" y="92107"/>
                  </a:moveTo>
                  <a:cubicBezTo>
                    <a:pt x="49030" y="91726"/>
                    <a:pt x="57184" y="88039"/>
                    <a:pt x="63200" y="81820"/>
                  </a:cubicBezTo>
                  <a:cubicBezTo>
                    <a:pt x="61965" y="65722"/>
                    <a:pt x="41437" y="4572"/>
                    <a:pt x="0" y="0"/>
                  </a:cubicBezTo>
                  <a:cubicBezTo>
                    <a:pt x="11310" y="7868"/>
                    <a:pt x="20281" y="18669"/>
                    <a:pt x="25945" y="31242"/>
                  </a:cubicBezTo>
                  <a:cubicBezTo>
                    <a:pt x="32322" y="51130"/>
                    <a:pt x="37150" y="71476"/>
                    <a:pt x="40391" y="9210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4" name="Google Shape;1682;p27">
              <a:extLst>
                <a:ext uri="{FF2B5EF4-FFF2-40B4-BE49-F238E27FC236}">
                  <a16:creationId xmlns:a16="http://schemas.microsoft.com/office/drawing/2014/main" id="{33F67467-2D73-4CFC-A4CD-1EB25AFDABD8}"/>
                </a:ext>
              </a:extLst>
            </p:cNvPr>
            <p:cNvGrpSpPr/>
            <p:nvPr/>
          </p:nvGrpSpPr>
          <p:grpSpPr>
            <a:xfrm>
              <a:off x="5684887" y="2848090"/>
              <a:ext cx="255965" cy="194298"/>
              <a:chOff x="6621095" y="1452181"/>
              <a:chExt cx="330894" cy="250785"/>
            </a:xfrm>
          </p:grpSpPr>
          <p:sp>
            <p:nvSpPr>
              <p:cNvPr id="123" name="Google Shape;1683;p27">
                <a:extLst>
                  <a:ext uri="{FF2B5EF4-FFF2-40B4-BE49-F238E27FC236}">
                    <a16:creationId xmlns:a16="http://schemas.microsoft.com/office/drawing/2014/main" id="{D2B35154-00C6-4C68-9B47-64F73A2697FC}"/>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684;p27">
                <a:extLst>
                  <a:ext uri="{FF2B5EF4-FFF2-40B4-BE49-F238E27FC236}">
                    <a16:creationId xmlns:a16="http://schemas.microsoft.com/office/drawing/2014/main" id="{EEF4FE8E-7DC6-4860-ADCE-859354587945}"/>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685;p27">
                <a:extLst>
                  <a:ext uri="{FF2B5EF4-FFF2-40B4-BE49-F238E27FC236}">
                    <a16:creationId xmlns:a16="http://schemas.microsoft.com/office/drawing/2014/main" id="{14AEDAC8-D8FC-40F3-BB4B-F8957E4083A0}"/>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686;p27">
                <a:extLst>
                  <a:ext uri="{FF2B5EF4-FFF2-40B4-BE49-F238E27FC236}">
                    <a16:creationId xmlns:a16="http://schemas.microsoft.com/office/drawing/2014/main" id="{31B8652D-C8A4-4D6B-98D5-2D1586967BF8}"/>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687;p27">
                <a:extLst>
                  <a:ext uri="{FF2B5EF4-FFF2-40B4-BE49-F238E27FC236}">
                    <a16:creationId xmlns:a16="http://schemas.microsoft.com/office/drawing/2014/main" id="{D004CB48-166B-4595-A3A3-39A76F4A248C}"/>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1688;p27">
              <a:extLst>
                <a:ext uri="{FF2B5EF4-FFF2-40B4-BE49-F238E27FC236}">
                  <a16:creationId xmlns:a16="http://schemas.microsoft.com/office/drawing/2014/main" id="{31F3A618-6F1A-4CB7-8FF8-B7A714D90FBF}"/>
                </a:ext>
              </a:extLst>
            </p:cNvPr>
            <p:cNvGrpSpPr/>
            <p:nvPr/>
          </p:nvGrpSpPr>
          <p:grpSpPr>
            <a:xfrm flipH="1">
              <a:off x="7944534" y="3244956"/>
              <a:ext cx="255965" cy="194298"/>
              <a:chOff x="6621095" y="1452181"/>
              <a:chExt cx="330894" cy="250785"/>
            </a:xfrm>
          </p:grpSpPr>
          <p:sp>
            <p:nvSpPr>
              <p:cNvPr id="118" name="Google Shape;1689;p27">
                <a:extLst>
                  <a:ext uri="{FF2B5EF4-FFF2-40B4-BE49-F238E27FC236}">
                    <a16:creationId xmlns:a16="http://schemas.microsoft.com/office/drawing/2014/main" id="{F85AC625-9286-4621-A751-4CF24D83BCE2}"/>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690;p27">
                <a:extLst>
                  <a:ext uri="{FF2B5EF4-FFF2-40B4-BE49-F238E27FC236}">
                    <a16:creationId xmlns:a16="http://schemas.microsoft.com/office/drawing/2014/main" id="{17C6E683-69BE-4AD9-8A79-C4FAD79E7F9D}"/>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691;p27">
                <a:extLst>
                  <a:ext uri="{FF2B5EF4-FFF2-40B4-BE49-F238E27FC236}">
                    <a16:creationId xmlns:a16="http://schemas.microsoft.com/office/drawing/2014/main" id="{43C2C353-CEC8-47CE-B339-FCF1365C5428}"/>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692;p27">
                <a:extLst>
                  <a:ext uri="{FF2B5EF4-FFF2-40B4-BE49-F238E27FC236}">
                    <a16:creationId xmlns:a16="http://schemas.microsoft.com/office/drawing/2014/main" id="{B228E70B-1191-41C4-B691-BF04F10B5F51}"/>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693;p27">
                <a:extLst>
                  <a:ext uri="{FF2B5EF4-FFF2-40B4-BE49-F238E27FC236}">
                    <a16:creationId xmlns:a16="http://schemas.microsoft.com/office/drawing/2014/main" id="{38454D4B-916F-4755-96E4-6D46FF527E31}"/>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694;p27">
              <a:extLst>
                <a:ext uri="{FF2B5EF4-FFF2-40B4-BE49-F238E27FC236}">
                  <a16:creationId xmlns:a16="http://schemas.microsoft.com/office/drawing/2014/main" id="{30E82802-050D-4A29-B537-72308AB11855}"/>
                </a:ext>
              </a:extLst>
            </p:cNvPr>
            <p:cNvSpPr/>
            <p:nvPr/>
          </p:nvSpPr>
          <p:spPr>
            <a:xfrm>
              <a:off x="7850447" y="3106484"/>
              <a:ext cx="118946" cy="332194"/>
            </a:xfrm>
            <a:custGeom>
              <a:avLst/>
              <a:gdLst/>
              <a:ahLst/>
              <a:cxnLst/>
              <a:rect l="l" t="t" r="r" b="b"/>
              <a:pathLst>
                <a:path w="148553" h="414880" extrusionOk="0">
                  <a:moveTo>
                    <a:pt x="136400" y="348280"/>
                  </a:moveTo>
                  <a:cubicBezTo>
                    <a:pt x="128531" y="343070"/>
                    <a:pt x="120339" y="338364"/>
                    <a:pt x="111880" y="334183"/>
                  </a:cubicBezTo>
                  <a:cubicBezTo>
                    <a:pt x="103897" y="331706"/>
                    <a:pt x="96646" y="327296"/>
                    <a:pt x="90782" y="321324"/>
                  </a:cubicBezTo>
                  <a:cubicBezTo>
                    <a:pt x="83084" y="313799"/>
                    <a:pt x="70444" y="285224"/>
                    <a:pt x="61510" y="257316"/>
                  </a:cubicBezTo>
                  <a:cubicBezTo>
                    <a:pt x="52463" y="225903"/>
                    <a:pt x="48861" y="193175"/>
                    <a:pt x="50866" y="160542"/>
                  </a:cubicBezTo>
                  <a:cubicBezTo>
                    <a:pt x="54667" y="121490"/>
                    <a:pt x="68733" y="66721"/>
                    <a:pt x="72345" y="44242"/>
                  </a:cubicBezTo>
                  <a:cubicBezTo>
                    <a:pt x="75956" y="21763"/>
                    <a:pt x="68638" y="12809"/>
                    <a:pt x="58184" y="4523"/>
                  </a:cubicBezTo>
                  <a:cubicBezTo>
                    <a:pt x="45924" y="-5002"/>
                    <a:pt x="29007" y="-907"/>
                    <a:pt x="20169" y="30621"/>
                  </a:cubicBezTo>
                  <a:cubicBezTo>
                    <a:pt x="8536" y="74188"/>
                    <a:pt x="1779" y="118908"/>
                    <a:pt x="21" y="163971"/>
                  </a:cubicBezTo>
                  <a:cubicBezTo>
                    <a:pt x="-369" y="197480"/>
                    <a:pt x="4772" y="230817"/>
                    <a:pt x="15227" y="262650"/>
                  </a:cubicBezTo>
                  <a:cubicBezTo>
                    <a:pt x="24597" y="289882"/>
                    <a:pt x="37200" y="315876"/>
                    <a:pt x="52767" y="340088"/>
                  </a:cubicBezTo>
                  <a:cubicBezTo>
                    <a:pt x="57138" y="347423"/>
                    <a:pt x="58469" y="353899"/>
                    <a:pt x="65026" y="368663"/>
                  </a:cubicBezTo>
                  <a:cubicBezTo>
                    <a:pt x="71365" y="383456"/>
                    <a:pt x="81135" y="396524"/>
                    <a:pt x="93538" y="406763"/>
                  </a:cubicBezTo>
                  <a:cubicBezTo>
                    <a:pt x="104562" y="414764"/>
                    <a:pt x="109694" y="415812"/>
                    <a:pt x="112545" y="414288"/>
                  </a:cubicBezTo>
                  <a:cubicBezTo>
                    <a:pt x="115397" y="412764"/>
                    <a:pt x="115206" y="408859"/>
                    <a:pt x="110550" y="404763"/>
                  </a:cubicBezTo>
                  <a:cubicBezTo>
                    <a:pt x="102747" y="398676"/>
                    <a:pt x="96123" y="391218"/>
                    <a:pt x="90972" y="382760"/>
                  </a:cubicBezTo>
                  <a:cubicBezTo>
                    <a:pt x="90972" y="382760"/>
                    <a:pt x="100476" y="392285"/>
                    <a:pt x="106843" y="397715"/>
                  </a:cubicBezTo>
                  <a:cubicBezTo>
                    <a:pt x="112422" y="402401"/>
                    <a:pt x="118590" y="406335"/>
                    <a:pt x="125186" y="409430"/>
                  </a:cubicBezTo>
                  <a:cubicBezTo>
                    <a:pt x="131648" y="412288"/>
                    <a:pt x="140582" y="406858"/>
                    <a:pt x="136020" y="402477"/>
                  </a:cubicBezTo>
                  <a:cubicBezTo>
                    <a:pt x="131458" y="398096"/>
                    <a:pt x="126516" y="396000"/>
                    <a:pt x="117678" y="388094"/>
                  </a:cubicBezTo>
                  <a:cubicBezTo>
                    <a:pt x="112774" y="383894"/>
                    <a:pt x="108373" y="379131"/>
                    <a:pt x="104562" y="373902"/>
                  </a:cubicBezTo>
                  <a:cubicBezTo>
                    <a:pt x="111044" y="378798"/>
                    <a:pt x="117905" y="383160"/>
                    <a:pt x="125090" y="386951"/>
                  </a:cubicBezTo>
                  <a:cubicBezTo>
                    <a:pt x="130783" y="390485"/>
                    <a:pt x="137407" y="392247"/>
                    <a:pt x="144098" y="391999"/>
                  </a:cubicBezTo>
                  <a:cubicBezTo>
                    <a:pt x="147424" y="391999"/>
                    <a:pt x="151606" y="387142"/>
                    <a:pt x="145238" y="382474"/>
                  </a:cubicBezTo>
                  <a:cubicBezTo>
                    <a:pt x="136476" y="377979"/>
                    <a:pt x="128303" y="372416"/>
                    <a:pt x="120909" y="365901"/>
                  </a:cubicBezTo>
                  <a:cubicBezTo>
                    <a:pt x="113876" y="358852"/>
                    <a:pt x="109884" y="352947"/>
                    <a:pt x="111880" y="352852"/>
                  </a:cubicBezTo>
                  <a:cubicBezTo>
                    <a:pt x="113876" y="352757"/>
                    <a:pt x="117678" y="357043"/>
                    <a:pt x="125851" y="359710"/>
                  </a:cubicBezTo>
                  <a:cubicBezTo>
                    <a:pt x="134024" y="362377"/>
                    <a:pt x="142958" y="359710"/>
                    <a:pt x="144003" y="355423"/>
                  </a:cubicBezTo>
                  <a:cubicBezTo>
                    <a:pt x="145048" y="351137"/>
                    <a:pt x="144098" y="352090"/>
                    <a:pt x="136400" y="34828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695;p27">
              <a:extLst>
                <a:ext uri="{FF2B5EF4-FFF2-40B4-BE49-F238E27FC236}">
                  <a16:creationId xmlns:a16="http://schemas.microsoft.com/office/drawing/2014/main" id="{B5916707-0238-4F7C-A2EB-14AD29C6D167}"/>
                </a:ext>
              </a:extLst>
            </p:cNvPr>
            <p:cNvSpPr/>
            <p:nvPr/>
          </p:nvSpPr>
          <p:spPr>
            <a:xfrm>
              <a:off x="7845746" y="3103302"/>
              <a:ext cx="68107" cy="92819"/>
            </a:xfrm>
            <a:custGeom>
              <a:avLst/>
              <a:gdLst/>
              <a:ahLst/>
              <a:cxnLst/>
              <a:rect l="l" t="t" r="r" b="b"/>
              <a:pathLst>
                <a:path w="85059" h="115922" extrusionOk="0">
                  <a:moveTo>
                    <a:pt x="0" y="92413"/>
                  </a:moveTo>
                  <a:cubicBezTo>
                    <a:pt x="0" y="92413"/>
                    <a:pt x="30792" y="123179"/>
                    <a:pt x="67382" y="114320"/>
                  </a:cubicBezTo>
                  <a:cubicBezTo>
                    <a:pt x="72609" y="110796"/>
                    <a:pt x="85059" y="38882"/>
                    <a:pt x="85059" y="38882"/>
                  </a:cubicBezTo>
                  <a:cubicBezTo>
                    <a:pt x="85059" y="38882"/>
                    <a:pt x="85059" y="-1027"/>
                    <a:pt x="54647" y="20"/>
                  </a:cubicBezTo>
                  <a:cubicBezTo>
                    <a:pt x="24235" y="1068"/>
                    <a:pt x="0" y="92413"/>
                    <a:pt x="0" y="92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71866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560343" y="263596"/>
            <a:ext cx="752411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Red Hat Text"/>
                <a:ea typeface="Red Hat Text"/>
                <a:cs typeface="Red Hat Text"/>
                <a:sym typeface="Red Hat Text"/>
              </a:rPr>
              <a:t>Fraud detection process</a:t>
            </a:r>
            <a:endParaRPr b="1" dirty="0">
              <a:latin typeface="Red Hat Text"/>
              <a:ea typeface="Red Hat Text"/>
              <a:cs typeface="Red Hat Text"/>
              <a:sym typeface="Red Hat Text"/>
            </a:endParaRPr>
          </a:p>
        </p:txBody>
      </p:sp>
      <p:pic>
        <p:nvPicPr>
          <p:cNvPr id="2052" name="Picture 4" descr="Credit card fraud detection process (Source: Andrea, 2015)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668" y="1147171"/>
            <a:ext cx="5976664" cy="3551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3" name="Google Shape;563;p42"/>
          <p:cNvSpPr txBox="1">
            <a:spLocks noGrp="1"/>
          </p:cNvSpPr>
          <p:nvPr>
            <p:ph type="title" idx="2"/>
          </p:nvPr>
        </p:nvSpPr>
        <p:spPr>
          <a:xfrm>
            <a:off x="-22133" y="491903"/>
            <a:ext cx="2221502" cy="7612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TECHNOLOGY USED</a:t>
            </a:r>
            <a:endParaRPr sz="1800" dirty="0"/>
          </a:p>
        </p:txBody>
      </p:sp>
      <p:sp>
        <p:nvSpPr>
          <p:cNvPr id="564" name="Google Shape;564;p42"/>
          <p:cNvSpPr txBox="1">
            <a:spLocks noGrp="1"/>
          </p:cNvSpPr>
          <p:nvPr>
            <p:ph type="subTitle" idx="1"/>
          </p:nvPr>
        </p:nvSpPr>
        <p:spPr>
          <a:xfrm>
            <a:off x="2056159" y="394607"/>
            <a:ext cx="5520298" cy="4354285"/>
          </a:xfrm>
          <a:prstGeom prst="rect">
            <a:avLst/>
          </a:prstGeom>
        </p:spPr>
        <p:txBody>
          <a:bodyPr spcFirstLastPara="1" wrap="square" lIns="91425" tIns="91425" rIns="91425" bIns="91425" anchor="ctr" anchorCtr="0">
            <a:noAutofit/>
          </a:bodyPr>
          <a:lstStyle/>
          <a:p>
            <a:pPr marL="0" lvl="0" indent="0"/>
            <a:r>
              <a:rPr lang="en-US" dirty="0"/>
              <a:t> </a:t>
            </a:r>
            <a:r>
              <a:rPr lang="en-US" sz="2000" b="1" u="sng" dirty="0">
                <a:solidFill>
                  <a:schemeClr val="tx1">
                    <a:lumMod val="75000"/>
                  </a:schemeClr>
                </a:solidFill>
                <a:latin typeface="Arial" panose="020B0604020202020204" pitchFamily="34" charset="0"/>
                <a:cs typeface="Arial" panose="020B0604020202020204" pitchFamily="34" charset="0"/>
              </a:rPr>
              <a:t>Machine Learning</a:t>
            </a:r>
          </a:p>
          <a:p>
            <a:pPr marL="0" lvl="0" indent="0" algn="l"/>
            <a:r>
              <a:rPr lang="en-US" dirty="0"/>
              <a:t> </a:t>
            </a:r>
          </a:p>
          <a:p>
            <a:pPr marL="0" lvl="0" indent="0" algn="l"/>
            <a:endParaRPr lang="en-US" dirty="0"/>
          </a:p>
          <a:p>
            <a:pPr marL="0" lvl="0" indent="0" algn="l"/>
            <a:endParaRPr lang="en-US" dirty="0"/>
          </a:p>
          <a:p>
            <a:pPr marL="0" lvl="0" indent="0" algn="l"/>
            <a:r>
              <a:rPr lang="en-US" dirty="0"/>
              <a:t>► </a:t>
            </a:r>
            <a:r>
              <a:rPr lang="en-US" dirty="0">
                <a:latin typeface="Calisto MT" panose="02040603050505030304" pitchFamily="18" charset="0"/>
              </a:rPr>
              <a:t>Machine learning is the scientific study of algorithms and static models that computer system use in order to perform a specific task effetely without using the explicit instruction, relaying on patterns and interface instead. </a:t>
            </a:r>
          </a:p>
          <a:p>
            <a:pPr marL="0" lvl="0" indent="0" algn="l"/>
            <a:r>
              <a:rPr lang="en-US" dirty="0">
                <a:latin typeface="Calisto MT" panose="02040603050505030304" pitchFamily="18" charset="0"/>
              </a:rPr>
              <a:t> </a:t>
            </a:r>
          </a:p>
          <a:p>
            <a:pPr marL="0" lvl="0" indent="0" algn="l"/>
            <a:endParaRPr lang="en-US" dirty="0">
              <a:latin typeface="Calisto MT" panose="02040603050505030304" pitchFamily="18" charset="0"/>
            </a:endParaRPr>
          </a:p>
          <a:p>
            <a:pPr marL="0" lvl="0" indent="0" algn="l"/>
            <a:r>
              <a:rPr lang="en-US" dirty="0">
                <a:latin typeface="Calisto MT" panose="02040603050505030304" pitchFamily="18" charset="0"/>
              </a:rPr>
              <a:t>► Machine learning algorithms build a mathematical model based on sample data, known as training data in order to make prediction and decisions.</a:t>
            </a:r>
          </a:p>
          <a:p>
            <a:pPr marL="0" lvl="0" indent="0" algn="l"/>
            <a:r>
              <a:rPr lang="en-US" dirty="0">
                <a:latin typeface="Calisto MT" panose="02040603050505030304" pitchFamily="18" charset="0"/>
              </a:rPr>
              <a:t> </a:t>
            </a:r>
          </a:p>
          <a:p>
            <a:pPr marL="0" lvl="0" indent="0" algn="l"/>
            <a:endParaRPr lang="en-US" dirty="0">
              <a:latin typeface="Calisto MT" panose="02040603050505030304" pitchFamily="18" charset="0"/>
            </a:endParaRPr>
          </a:p>
          <a:p>
            <a:pPr marL="0" lvl="0" indent="0" algn="l"/>
            <a:r>
              <a:rPr lang="en-US" dirty="0">
                <a:latin typeface="Calisto MT" panose="02040603050505030304" pitchFamily="18" charset="0"/>
              </a:rPr>
              <a:t> ► Machine learning algorithms are used in email filtering, face recognition, etc.</a:t>
            </a:r>
            <a:endParaRPr dirty="0">
              <a:latin typeface="Calisto MT" panose="0204060305050503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3"/>
          <p:cNvSpPr txBox="1">
            <a:spLocks noGrp="1"/>
          </p:cNvSpPr>
          <p:nvPr>
            <p:ph type="title"/>
          </p:nvPr>
        </p:nvSpPr>
        <p:spPr>
          <a:xfrm>
            <a:off x="467544" y="267494"/>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TYPES OF MACHINE LEARNING ALGORITHMS </a:t>
            </a:r>
            <a:endParaRPr sz="2400" dirty="0"/>
          </a:p>
        </p:txBody>
      </p:sp>
      <p:grpSp>
        <p:nvGrpSpPr>
          <p:cNvPr id="4" name="Google Shape;5192;p50">
            <a:extLst>
              <a:ext uri="{FF2B5EF4-FFF2-40B4-BE49-F238E27FC236}">
                <a16:creationId xmlns:a16="http://schemas.microsoft.com/office/drawing/2014/main" id="{4D3E3FBC-B7E9-4BCD-B203-7BD2F97A4437}"/>
              </a:ext>
            </a:extLst>
          </p:cNvPr>
          <p:cNvGrpSpPr/>
          <p:nvPr/>
        </p:nvGrpSpPr>
        <p:grpSpPr>
          <a:xfrm>
            <a:off x="2082603" y="1103474"/>
            <a:ext cx="4473882" cy="3430353"/>
            <a:chOff x="4852681" y="4457861"/>
            <a:chExt cx="719788" cy="652561"/>
          </a:xfrm>
        </p:grpSpPr>
        <p:sp>
          <p:nvSpPr>
            <p:cNvPr id="5" name="Google Shape;5193;p50">
              <a:extLst>
                <a:ext uri="{FF2B5EF4-FFF2-40B4-BE49-F238E27FC236}">
                  <a16:creationId xmlns:a16="http://schemas.microsoft.com/office/drawing/2014/main" id="{90541DEC-DEE8-49F2-8EBE-DC734141D5E4}"/>
                </a:ext>
              </a:extLst>
            </p:cNvPr>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6" name="Google Shape;5194;p50">
              <a:extLst>
                <a:ext uri="{FF2B5EF4-FFF2-40B4-BE49-F238E27FC236}">
                  <a16:creationId xmlns:a16="http://schemas.microsoft.com/office/drawing/2014/main" id="{486B2B9E-3864-44DE-9100-E09EA23A36A2}"/>
                </a:ext>
              </a:extLst>
            </p:cNvPr>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dirty="0">
                <a:solidFill>
                  <a:schemeClr val="dk1"/>
                </a:solidFill>
                <a:latin typeface="Calibri"/>
                <a:ea typeface="Calibri"/>
                <a:cs typeface="Calibri"/>
                <a:sym typeface="Calibri"/>
              </a:endParaRPr>
            </a:p>
          </p:txBody>
        </p:sp>
        <p:sp>
          <p:nvSpPr>
            <p:cNvPr id="7" name="Google Shape;5195;p50">
              <a:extLst>
                <a:ext uri="{FF2B5EF4-FFF2-40B4-BE49-F238E27FC236}">
                  <a16:creationId xmlns:a16="http://schemas.microsoft.com/office/drawing/2014/main" id="{90FE8DD4-24F6-4C00-8AE7-BC79A5F5BFAA}"/>
                </a:ext>
              </a:extLst>
            </p:cNvPr>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ECA444E5-B706-46F0-B9C6-43A3ACB23A63}"/>
              </a:ext>
            </a:extLst>
          </p:cNvPr>
          <p:cNvSpPr txBox="1"/>
          <p:nvPr/>
        </p:nvSpPr>
        <p:spPr>
          <a:xfrm>
            <a:off x="3600268" y="1800063"/>
            <a:ext cx="1480458" cy="523220"/>
          </a:xfrm>
          <a:prstGeom prst="rect">
            <a:avLst/>
          </a:prstGeom>
          <a:noFill/>
        </p:spPr>
        <p:txBody>
          <a:bodyPr wrap="square" rtlCol="0">
            <a:spAutoFit/>
          </a:bodyPr>
          <a:lstStyle/>
          <a:p>
            <a:pPr algn="ctr"/>
            <a:r>
              <a:rPr lang="en-US" dirty="0"/>
              <a:t>SUPERVISED LEARNING</a:t>
            </a:r>
            <a:endParaRPr lang="en-IN" dirty="0"/>
          </a:p>
        </p:txBody>
      </p:sp>
      <p:sp>
        <p:nvSpPr>
          <p:cNvPr id="13" name="TextBox 12">
            <a:extLst>
              <a:ext uri="{FF2B5EF4-FFF2-40B4-BE49-F238E27FC236}">
                <a16:creationId xmlns:a16="http://schemas.microsoft.com/office/drawing/2014/main" id="{28A0B2F6-5914-406B-80F5-D590B90A25DB}"/>
              </a:ext>
            </a:extLst>
          </p:cNvPr>
          <p:cNvSpPr txBox="1"/>
          <p:nvPr/>
        </p:nvSpPr>
        <p:spPr>
          <a:xfrm>
            <a:off x="2395161" y="3393061"/>
            <a:ext cx="1757231" cy="523220"/>
          </a:xfrm>
          <a:prstGeom prst="rect">
            <a:avLst/>
          </a:prstGeom>
          <a:noFill/>
        </p:spPr>
        <p:txBody>
          <a:bodyPr wrap="square" rtlCol="0">
            <a:spAutoFit/>
          </a:bodyPr>
          <a:lstStyle/>
          <a:p>
            <a:pPr algn="ctr"/>
            <a:r>
              <a:rPr lang="en-US" dirty="0"/>
              <a:t>UN-SUPERVISED LEARNING</a:t>
            </a:r>
            <a:endParaRPr lang="en-IN" dirty="0"/>
          </a:p>
        </p:txBody>
      </p:sp>
      <p:sp>
        <p:nvSpPr>
          <p:cNvPr id="14" name="TextBox 13">
            <a:extLst>
              <a:ext uri="{FF2B5EF4-FFF2-40B4-BE49-F238E27FC236}">
                <a16:creationId xmlns:a16="http://schemas.microsoft.com/office/drawing/2014/main" id="{54D42677-4D74-4022-9C23-C01B5A7660A6}"/>
              </a:ext>
            </a:extLst>
          </p:cNvPr>
          <p:cNvSpPr txBox="1"/>
          <p:nvPr/>
        </p:nvSpPr>
        <p:spPr>
          <a:xfrm>
            <a:off x="4533916" y="3363997"/>
            <a:ext cx="1744566" cy="523220"/>
          </a:xfrm>
          <a:prstGeom prst="rect">
            <a:avLst/>
          </a:prstGeom>
          <a:noFill/>
        </p:spPr>
        <p:txBody>
          <a:bodyPr wrap="square" rtlCol="0">
            <a:spAutoFit/>
          </a:bodyPr>
          <a:lstStyle/>
          <a:p>
            <a:pPr algn="ctr"/>
            <a:r>
              <a:rPr lang="en-US" dirty="0"/>
              <a:t>REINFORCEMENT LEARNING</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9" name="Google Shape;579;p44"/>
          <p:cNvSpPr txBox="1">
            <a:spLocks noGrp="1"/>
          </p:cNvSpPr>
          <p:nvPr>
            <p:ph type="subTitle" idx="3"/>
          </p:nvPr>
        </p:nvSpPr>
        <p:spPr>
          <a:xfrm>
            <a:off x="1569783" y="575840"/>
            <a:ext cx="6304218" cy="3839569"/>
          </a:xfrm>
          <a:prstGeom prst="rect">
            <a:avLst/>
          </a:prstGeom>
        </p:spPr>
        <p:txBody>
          <a:bodyPr spcFirstLastPara="1" wrap="square" lIns="91425" tIns="91425" rIns="91425" bIns="91425" anchor="ctr" anchorCtr="0">
            <a:noAutofit/>
          </a:bodyPr>
          <a:lstStyle/>
          <a:p>
            <a:pPr marL="285750" lvl="0" indent="-285750" algn="l">
              <a:buFont typeface="Arial" pitchFamily="34" charset="0"/>
              <a:buChar char="•"/>
            </a:pPr>
            <a:r>
              <a:rPr lang="en-US" sz="1800" dirty="0">
                <a:solidFill>
                  <a:schemeClr val="tx2">
                    <a:lumMod val="10000"/>
                  </a:schemeClr>
                </a:solidFill>
                <a:latin typeface="Calisto MT" panose="02040603050505030304" pitchFamily="18" charset="0"/>
              </a:rPr>
              <a:t>Supervised learning as the name indicates the presence of a supervisor as a teacher.</a:t>
            </a:r>
          </a:p>
          <a:p>
            <a:pPr marL="285750" lvl="0" indent="-285750" algn="l">
              <a:buFont typeface="Arial" pitchFamily="34" charset="0"/>
              <a:buChar char="•"/>
            </a:pPr>
            <a:endParaRPr lang="en-US" sz="1800" dirty="0">
              <a:solidFill>
                <a:schemeClr val="tx2">
                  <a:lumMod val="10000"/>
                </a:schemeClr>
              </a:solidFill>
              <a:latin typeface="Calisto MT" panose="02040603050505030304" pitchFamily="18" charset="0"/>
            </a:endParaRPr>
          </a:p>
          <a:p>
            <a:pPr marL="285750" lvl="0" indent="-285750" algn="l">
              <a:buFont typeface="Arial" pitchFamily="34" charset="0"/>
              <a:buChar char="•"/>
            </a:pPr>
            <a:r>
              <a:rPr lang="en-US" sz="1800" dirty="0">
                <a:solidFill>
                  <a:schemeClr val="tx2">
                    <a:lumMod val="10000"/>
                  </a:schemeClr>
                </a:solidFill>
                <a:latin typeface="Calisto MT" panose="02040603050505030304" pitchFamily="18" charset="0"/>
              </a:rPr>
              <a:t> Supervised learning algorithm build a mathematical model of a set of data that contain both input and output.</a:t>
            </a:r>
          </a:p>
          <a:p>
            <a:pPr marL="285750" lvl="0" indent="-285750" algn="l">
              <a:buFont typeface="Arial" pitchFamily="34" charset="0"/>
              <a:buChar char="•"/>
            </a:pPr>
            <a:endParaRPr lang="en-US" sz="1800" dirty="0">
              <a:solidFill>
                <a:schemeClr val="tx2">
                  <a:lumMod val="10000"/>
                </a:schemeClr>
              </a:solidFill>
              <a:latin typeface="Calisto MT" panose="02040603050505030304" pitchFamily="18" charset="0"/>
            </a:endParaRPr>
          </a:p>
          <a:p>
            <a:pPr marL="285750" lvl="0" indent="-285750" algn="l">
              <a:buFont typeface="Arial" pitchFamily="34" charset="0"/>
              <a:buChar char="•"/>
            </a:pPr>
            <a:r>
              <a:rPr lang="en-US" sz="1800" dirty="0">
                <a:solidFill>
                  <a:schemeClr val="tx2">
                    <a:lumMod val="10000"/>
                  </a:schemeClr>
                </a:solidFill>
                <a:latin typeface="Calisto MT" panose="02040603050505030304" pitchFamily="18" charset="0"/>
              </a:rPr>
              <a:t> Basically supervised learning is a learning in which we teach or train the machine using data which is well labeled that means some data is already tagged with the correct answer. </a:t>
            </a:r>
          </a:p>
          <a:p>
            <a:pPr marL="285750" lvl="0" indent="-285750" algn="l">
              <a:buFont typeface="Arial" pitchFamily="34" charset="0"/>
              <a:buChar char="•"/>
            </a:pPr>
            <a:endParaRPr lang="en-US" sz="1800" dirty="0">
              <a:solidFill>
                <a:schemeClr val="tx2">
                  <a:lumMod val="10000"/>
                </a:schemeClr>
              </a:solidFill>
              <a:latin typeface="Calisto MT" panose="02040603050505030304" pitchFamily="18" charset="0"/>
            </a:endParaRPr>
          </a:p>
          <a:p>
            <a:pPr marL="285750" lvl="0" indent="-285750" algn="l">
              <a:buFont typeface="Arial" pitchFamily="34" charset="0"/>
              <a:buChar char="•"/>
            </a:pPr>
            <a:r>
              <a:rPr lang="en-US" sz="1800" dirty="0">
                <a:solidFill>
                  <a:schemeClr val="tx2">
                    <a:lumMod val="10000"/>
                  </a:schemeClr>
                </a:solidFill>
                <a:latin typeface="Calisto MT" panose="02040603050505030304" pitchFamily="18" charset="0"/>
              </a:rPr>
              <a:t>After that, the machine is provided with a new set of examples(data) so that supervised learning algorithm analyses the training data (set of training examples) and produces a correct outcome from labeled data. </a:t>
            </a:r>
            <a:endParaRPr sz="1800" dirty="0">
              <a:solidFill>
                <a:schemeClr val="tx2">
                  <a:lumMod val="10000"/>
                </a:schemeClr>
              </a:solidFill>
              <a:latin typeface="Calisto MT" panose="02040603050505030304" pitchFamily="18" charset="0"/>
            </a:endParaRPr>
          </a:p>
        </p:txBody>
      </p:sp>
      <p:sp>
        <p:nvSpPr>
          <p:cNvPr id="5" name="Rectangle 4"/>
          <p:cNvSpPr/>
          <p:nvPr/>
        </p:nvSpPr>
        <p:spPr>
          <a:xfrm>
            <a:off x="0" y="252675"/>
            <a:ext cx="1428596" cy="646331"/>
          </a:xfrm>
          <a:prstGeom prst="rect">
            <a:avLst/>
          </a:prstGeom>
        </p:spPr>
        <p:txBody>
          <a:bodyPr wrap="none">
            <a:spAutoFit/>
          </a:bodyPr>
          <a:lstStyle/>
          <a:p>
            <a:r>
              <a:rPr lang="en-US" sz="1800" b="1" dirty="0">
                <a:solidFill>
                  <a:schemeClr val="tx1"/>
                </a:solidFill>
              </a:rPr>
              <a:t>Supervised</a:t>
            </a:r>
          </a:p>
          <a:p>
            <a:r>
              <a:rPr lang="en-US" sz="1800" b="1" dirty="0">
                <a:solidFill>
                  <a:schemeClr val="tx1"/>
                </a:solidFill>
              </a:rPr>
              <a:t> Learning </a:t>
            </a:r>
            <a:endParaRPr lang="en-IN" sz="1800" b="1" dirty="0">
              <a:solidFill>
                <a:schemeClr val="tx1"/>
              </a:solidFill>
            </a:endParaRPr>
          </a:p>
        </p:txBody>
      </p:sp>
      <p:grpSp>
        <p:nvGrpSpPr>
          <p:cNvPr id="20" name="Group 19">
            <a:extLst>
              <a:ext uri="{FF2B5EF4-FFF2-40B4-BE49-F238E27FC236}">
                <a16:creationId xmlns:a16="http://schemas.microsoft.com/office/drawing/2014/main" id="{44E0143F-A0C0-44EE-9F18-7C321F4C29D7}"/>
              </a:ext>
            </a:extLst>
          </p:cNvPr>
          <p:cNvGrpSpPr/>
          <p:nvPr/>
        </p:nvGrpSpPr>
        <p:grpSpPr>
          <a:xfrm>
            <a:off x="66236" y="3633958"/>
            <a:ext cx="1044107" cy="1346978"/>
            <a:chOff x="5465550" y="3340280"/>
            <a:chExt cx="725569" cy="1003898"/>
          </a:xfrm>
        </p:grpSpPr>
        <p:sp>
          <p:nvSpPr>
            <p:cNvPr id="21" name="Google Shape;2124;p34">
              <a:extLst>
                <a:ext uri="{FF2B5EF4-FFF2-40B4-BE49-F238E27FC236}">
                  <a16:creationId xmlns:a16="http://schemas.microsoft.com/office/drawing/2014/main" id="{D55ED03A-D616-44F4-AA39-DC58C99C6A95}"/>
                </a:ext>
              </a:extLst>
            </p:cNvPr>
            <p:cNvSpPr/>
            <p:nvPr/>
          </p:nvSpPr>
          <p:spPr>
            <a:xfrm>
              <a:off x="5465550" y="3942628"/>
              <a:ext cx="475359" cy="274695"/>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127;p34">
              <a:extLst>
                <a:ext uri="{FF2B5EF4-FFF2-40B4-BE49-F238E27FC236}">
                  <a16:creationId xmlns:a16="http://schemas.microsoft.com/office/drawing/2014/main" id="{0567B668-D094-4664-A398-49FA821D0CB9}"/>
                </a:ext>
              </a:extLst>
            </p:cNvPr>
            <p:cNvSpPr/>
            <p:nvPr/>
          </p:nvSpPr>
          <p:spPr>
            <a:xfrm>
              <a:off x="6013623" y="4243940"/>
              <a:ext cx="177395" cy="10000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128;p34">
              <a:extLst>
                <a:ext uri="{FF2B5EF4-FFF2-40B4-BE49-F238E27FC236}">
                  <a16:creationId xmlns:a16="http://schemas.microsoft.com/office/drawing/2014/main" id="{66211781-4FFE-412E-B48B-175DCD902BEA}"/>
                </a:ext>
              </a:extLst>
            </p:cNvPr>
            <p:cNvSpPr/>
            <p:nvPr/>
          </p:nvSpPr>
          <p:spPr>
            <a:xfrm>
              <a:off x="6016591" y="4260745"/>
              <a:ext cx="174528" cy="8343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129;p34">
              <a:extLst>
                <a:ext uri="{FF2B5EF4-FFF2-40B4-BE49-F238E27FC236}">
                  <a16:creationId xmlns:a16="http://schemas.microsoft.com/office/drawing/2014/main" id="{912E654F-B8C0-46AF-8A5F-42BF2E72D9D4}"/>
                </a:ext>
              </a:extLst>
            </p:cNvPr>
            <p:cNvSpPr/>
            <p:nvPr/>
          </p:nvSpPr>
          <p:spPr>
            <a:xfrm>
              <a:off x="5869391" y="4167052"/>
              <a:ext cx="177432" cy="100139"/>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130;p34">
              <a:extLst>
                <a:ext uri="{FF2B5EF4-FFF2-40B4-BE49-F238E27FC236}">
                  <a16:creationId xmlns:a16="http://schemas.microsoft.com/office/drawing/2014/main" id="{798A1787-3184-47BB-B052-4B5048FD0C84}"/>
                </a:ext>
              </a:extLst>
            </p:cNvPr>
            <p:cNvSpPr/>
            <p:nvPr/>
          </p:nvSpPr>
          <p:spPr>
            <a:xfrm>
              <a:off x="5872652" y="4183858"/>
              <a:ext cx="174528" cy="83334"/>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131;p34">
              <a:extLst>
                <a:ext uri="{FF2B5EF4-FFF2-40B4-BE49-F238E27FC236}">
                  <a16:creationId xmlns:a16="http://schemas.microsoft.com/office/drawing/2014/main" id="{297CC426-F513-4274-8568-C7402FB29450}"/>
                </a:ext>
              </a:extLst>
            </p:cNvPr>
            <p:cNvSpPr/>
            <p:nvPr/>
          </p:nvSpPr>
          <p:spPr>
            <a:xfrm>
              <a:off x="5541746" y="3787286"/>
              <a:ext cx="572357" cy="492814"/>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132;p34">
              <a:extLst>
                <a:ext uri="{FF2B5EF4-FFF2-40B4-BE49-F238E27FC236}">
                  <a16:creationId xmlns:a16="http://schemas.microsoft.com/office/drawing/2014/main" id="{D89B80FD-DF00-48D3-87F0-644886FCC7E8}"/>
                </a:ext>
              </a:extLst>
            </p:cNvPr>
            <p:cNvSpPr/>
            <p:nvPr/>
          </p:nvSpPr>
          <p:spPr>
            <a:xfrm>
              <a:off x="5493558" y="3690830"/>
              <a:ext cx="123355" cy="215499"/>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133;p34">
              <a:extLst>
                <a:ext uri="{FF2B5EF4-FFF2-40B4-BE49-F238E27FC236}">
                  <a16:creationId xmlns:a16="http://schemas.microsoft.com/office/drawing/2014/main" id="{BB375D9C-2F1D-4900-9801-F277929A972B}"/>
                </a:ext>
              </a:extLst>
            </p:cNvPr>
            <p:cNvSpPr/>
            <p:nvPr/>
          </p:nvSpPr>
          <p:spPr>
            <a:xfrm>
              <a:off x="5483992" y="3563694"/>
              <a:ext cx="82338" cy="15858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134;p34">
              <a:extLst>
                <a:ext uri="{FF2B5EF4-FFF2-40B4-BE49-F238E27FC236}">
                  <a16:creationId xmlns:a16="http://schemas.microsoft.com/office/drawing/2014/main" id="{82CC50C4-C4A4-4CA5-8316-1AC18A1324CF}"/>
                </a:ext>
              </a:extLst>
            </p:cNvPr>
            <p:cNvSpPr/>
            <p:nvPr/>
          </p:nvSpPr>
          <p:spPr>
            <a:xfrm>
              <a:off x="5568874" y="3353530"/>
              <a:ext cx="188491" cy="301924"/>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 name="Google Shape;2135;p34">
              <a:extLst>
                <a:ext uri="{FF2B5EF4-FFF2-40B4-BE49-F238E27FC236}">
                  <a16:creationId xmlns:a16="http://schemas.microsoft.com/office/drawing/2014/main" id="{D9FFA24F-D795-406C-826D-5ACB5F9612A6}"/>
                </a:ext>
              </a:extLst>
            </p:cNvPr>
            <p:cNvGrpSpPr/>
            <p:nvPr/>
          </p:nvGrpSpPr>
          <p:grpSpPr>
            <a:xfrm>
              <a:off x="5682933" y="3596651"/>
              <a:ext cx="388831" cy="410840"/>
              <a:chOff x="4345944" y="4626313"/>
              <a:chExt cx="483621" cy="510995"/>
            </a:xfrm>
          </p:grpSpPr>
          <p:grpSp>
            <p:nvGrpSpPr>
              <p:cNvPr id="37" name="Google Shape;2136;p34">
                <a:extLst>
                  <a:ext uri="{FF2B5EF4-FFF2-40B4-BE49-F238E27FC236}">
                    <a16:creationId xmlns:a16="http://schemas.microsoft.com/office/drawing/2014/main" id="{91FE2A1D-5B80-425B-BAAA-E0E25D629F76}"/>
                  </a:ext>
                </a:extLst>
              </p:cNvPr>
              <p:cNvGrpSpPr/>
              <p:nvPr/>
            </p:nvGrpSpPr>
            <p:grpSpPr>
              <a:xfrm>
                <a:off x="4345944" y="4852987"/>
                <a:ext cx="474200" cy="284321"/>
                <a:chOff x="4345944" y="4852987"/>
                <a:chExt cx="474200" cy="284321"/>
              </a:xfrm>
            </p:grpSpPr>
            <p:sp>
              <p:nvSpPr>
                <p:cNvPr id="48" name="Google Shape;2137;p34">
                  <a:extLst>
                    <a:ext uri="{FF2B5EF4-FFF2-40B4-BE49-F238E27FC236}">
                      <a16:creationId xmlns:a16="http://schemas.microsoft.com/office/drawing/2014/main" id="{263227D4-B3AF-41CF-AFBE-2D866480119E}"/>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138;p34">
                  <a:extLst>
                    <a:ext uri="{FF2B5EF4-FFF2-40B4-BE49-F238E27FC236}">
                      <a16:creationId xmlns:a16="http://schemas.microsoft.com/office/drawing/2014/main" id="{A6EDB95C-614A-4CA1-BE85-673E0BA9F0F6}"/>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139;p34">
                  <a:extLst>
                    <a:ext uri="{FF2B5EF4-FFF2-40B4-BE49-F238E27FC236}">
                      <a16:creationId xmlns:a16="http://schemas.microsoft.com/office/drawing/2014/main" id="{9ABF00E6-1E5B-4312-8CA7-A5FE5F8DB530}"/>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 name="Google Shape;2140;p34">
                  <a:extLst>
                    <a:ext uri="{FF2B5EF4-FFF2-40B4-BE49-F238E27FC236}">
                      <a16:creationId xmlns:a16="http://schemas.microsoft.com/office/drawing/2014/main" id="{2E73F1A1-022D-4ED0-ABE9-3EA7E0DA2F6D}"/>
                    </a:ext>
                  </a:extLst>
                </p:cNvPr>
                <p:cNvGrpSpPr/>
                <p:nvPr/>
              </p:nvGrpSpPr>
              <p:grpSpPr>
                <a:xfrm>
                  <a:off x="4457040" y="4985575"/>
                  <a:ext cx="133724" cy="77247"/>
                  <a:chOff x="4457040" y="4985575"/>
                  <a:chExt cx="133724" cy="77247"/>
                </a:xfrm>
              </p:grpSpPr>
              <p:sp>
                <p:nvSpPr>
                  <p:cNvPr id="116" name="Google Shape;2141;p34">
                    <a:extLst>
                      <a:ext uri="{FF2B5EF4-FFF2-40B4-BE49-F238E27FC236}">
                        <a16:creationId xmlns:a16="http://schemas.microsoft.com/office/drawing/2014/main" id="{A3CCF492-94D5-473A-989B-41F0958CD0CC}"/>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142;p34">
                    <a:extLst>
                      <a:ext uri="{FF2B5EF4-FFF2-40B4-BE49-F238E27FC236}">
                        <a16:creationId xmlns:a16="http://schemas.microsoft.com/office/drawing/2014/main" id="{5FDB1CF6-BAAA-4E25-AED4-F7F926E3ABC5}"/>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 name="Google Shape;2143;p34">
                  <a:extLst>
                    <a:ext uri="{FF2B5EF4-FFF2-40B4-BE49-F238E27FC236}">
                      <a16:creationId xmlns:a16="http://schemas.microsoft.com/office/drawing/2014/main" id="{C2D21D2D-CD6E-4A0F-943F-7C9DFE657FF0}"/>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144;p34">
                  <a:extLst>
                    <a:ext uri="{FF2B5EF4-FFF2-40B4-BE49-F238E27FC236}">
                      <a16:creationId xmlns:a16="http://schemas.microsoft.com/office/drawing/2014/main" id="{A7E53FDA-A93D-4817-92DE-616FDB794D7F}"/>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145;p34">
                  <a:extLst>
                    <a:ext uri="{FF2B5EF4-FFF2-40B4-BE49-F238E27FC236}">
                      <a16:creationId xmlns:a16="http://schemas.microsoft.com/office/drawing/2014/main" id="{E4B724F0-1898-4C00-814A-D01D476CFC91}"/>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146;p34">
                  <a:extLst>
                    <a:ext uri="{FF2B5EF4-FFF2-40B4-BE49-F238E27FC236}">
                      <a16:creationId xmlns:a16="http://schemas.microsoft.com/office/drawing/2014/main" id="{A68CBE25-9E58-4594-BAB5-C915135E40AE}"/>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147;p34">
                  <a:extLst>
                    <a:ext uri="{FF2B5EF4-FFF2-40B4-BE49-F238E27FC236}">
                      <a16:creationId xmlns:a16="http://schemas.microsoft.com/office/drawing/2014/main" id="{BEAED2DF-4E09-4943-8349-0ABDEC95B0AC}"/>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148;p34">
                  <a:extLst>
                    <a:ext uri="{FF2B5EF4-FFF2-40B4-BE49-F238E27FC236}">
                      <a16:creationId xmlns:a16="http://schemas.microsoft.com/office/drawing/2014/main" id="{CC427740-5EBA-4C80-A788-6A1E6F6BD19A}"/>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149;p34">
                  <a:extLst>
                    <a:ext uri="{FF2B5EF4-FFF2-40B4-BE49-F238E27FC236}">
                      <a16:creationId xmlns:a16="http://schemas.microsoft.com/office/drawing/2014/main" id="{BF847C1C-ABF0-4A89-99E9-A2758AF8BE96}"/>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150;p34">
                  <a:extLst>
                    <a:ext uri="{FF2B5EF4-FFF2-40B4-BE49-F238E27FC236}">
                      <a16:creationId xmlns:a16="http://schemas.microsoft.com/office/drawing/2014/main" id="{0D4B770E-286C-4B82-A61E-4CE8B7F3B52C}"/>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151;p34">
                  <a:extLst>
                    <a:ext uri="{FF2B5EF4-FFF2-40B4-BE49-F238E27FC236}">
                      <a16:creationId xmlns:a16="http://schemas.microsoft.com/office/drawing/2014/main" id="{586D1E29-A361-4260-9EC7-00B9C9E37612}"/>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152;p34">
                  <a:extLst>
                    <a:ext uri="{FF2B5EF4-FFF2-40B4-BE49-F238E27FC236}">
                      <a16:creationId xmlns:a16="http://schemas.microsoft.com/office/drawing/2014/main" id="{979ED6ED-E188-4E2D-9FB2-3E9F3C10BA6E}"/>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153;p34">
                  <a:extLst>
                    <a:ext uri="{FF2B5EF4-FFF2-40B4-BE49-F238E27FC236}">
                      <a16:creationId xmlns:a16="http://schemas.microsoft.com/office/drawing/2014/main" id="{4E5F0DB8-E4DF-4F26-A727-62B28A635AD3}"/>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154;p34">
                  <a:extLst>
                    <a:ext uri="{FF2B5EF4-FFF2-40B4-BE49-F238E27FC236}">
                      <a16:creationId xmlns:a16="http://schemas.microsoft.com/office/drawing/2014/main" id="{4D4550A6-E721-4E20-A729-986FB585534A}"/>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155;p34">
                  <a:extLst>
                    <a:ext uri="{FF2B5EF4-FFF2-40B4-BE49-F238E27FC236}">
                      <a16:creationId xmlns:a16="http://schemas.microsoft.com/office/drawing/2014/main" id="{B422E52D-8A0A-4B9C-A69B-081997959454}"/>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156;p34">
                  <a:extLst>
                    <a:ext uri="{FF2B5EF4-FFF2-40B4-BE49-F238E27FC236}">
                      <a16:creationId xmlns:a16="http://schemas.microsoft.com/office/drawing/2014/main" id="{EDAFA1BE-6836-4DBB-82C6-EA2A30BE892E}"/>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157;p34">
                  <a:extLst>
                    <a:ext uri="{FF2B5EF4-FFF2-40B4-BE49-F238E27FC236}">
                      <a16:creationId xmlns:a16="http://schemas.microsoft.com/office/drawing/2014/main" id="{40452B01-6064-4FB1-958E-1317B61F8C0D}"/>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158;p34">
                  <a:extLst>
                    <a:ext uri="{FF2B5EF4-FFF2-40B4-BE49-F238E27FC236}">
                      <a16:creationId xmlns:a16="http://schemas.microsoft.com/office/drawing/2014/main" id="{DB047343-58F6-4C0A-802A-22E0602C2331}"/>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159;p34">
                  <a:extLst>
                    <a:ext uri="{FF2B5EF4-FFF2-40B4-BE49-F238E27FC236}">
                      <a16:creationId xmlns:a16="http://schemas.microsoft.com/office/drawing/2014/main" id="{4E4929F4-97EF-4F18-86E0-1982BC5AC5AC}"/>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160;p34">
                  <a:extLst>
                    <a:ext uri="{FF2B5EF4-FFF2-40B4-BE49-F238E27FC236}">
                      <a16:creationId xmlns:a16="http://schemas.microsoft.com/office/drawing/2014/main" id="{D4B6B096-A520-4A36-9A70-4D9F9165C422}"/>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161;p34">
                  <a:extLst>
                    <a:ext uri="{FF2B5EF4-FFF2-40B4-BE49-F238E27FC236}">
                      <a16:creationId xmlns:a16="http://schemas.microsoft.com/office/drawing/2014/main" id="{BC2F6674-EDB1-4141-9FB2-381C02A763CE}"/>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162;p34">
                  <a:extLst>
                    <a:ext uri="{FF2B5EF4-FFF2-40B4-BE49-F238E27FC236}">
                      <a16:creationId xmlns:a16="http://schemas.microsoft.com/office/drawing/2014/main" id="{DFE6852B-F35D-4C7B-8715-92908F1CB1C1}"/>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163;p34">
                  <a:extLst>
                    <a:ext uri="{FF2B5EF4-FFF2-40B4-BE49-F238E27FC236}">
                      <a16:creationId xmlns:a16="http://schemas.microsoft.com/office/drawing/2014/main" id="{D373B5B3-21A9-488E-81F7-5B08279C723D}"/>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164;p34">
                  <a:extLst>
                    <a:ext uri="{FF2B5EF4-FFF2-40B4-BE49-F238E27FC236}">
                      <a16:creationId xmlns:a16="http://schemas.microsoft.com/office/drawing/2014/main" id="{2D82C71D-6724-4BA2-9771-F0E2890DB494}"/>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165;p34">
                  <a:extLst>
                    <a:ext uri="{FF2B5EF4-FFF2-40B4-BE49-F238E27FC236}">
                      <a16:creationId xmlns:a16="http://schemas.microsoft.com/office/drawing/2014/main" id="{E0CEFE12-BD4E-418F-ABA0-2B07FDA68BE6}"/>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166;p34">
                  <a:extLst>
                    <a:ext uri="{FF2B5EF4-FFF2-40B4-BE49-F238E27FC236}">
                      <a16:creationId xmlns:a16="http://schemas.microsoft.com/office/drawing/2014/main" id="{2F075ACB-FD5E-47A8-B739-531CF8DFAC14}"/>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167;p34">
                  <a:extLst>
                    <a:ext uri="{FF2B5EF4-FFF2-40B4-BE49-F238E27FC236}">
                      <a16:creationId xmlns:a16="http://schemas.microsoft.com/office/drawing/2014/main" id="{67B4E5A4-911C-4FD3-AFE2-F3EED5DEB2BF}"/>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168;p34">
                  <a:extLst>
                    <a:ext uri="{FF2B5EF4-FFF2-40B4-BE49-F238E27FC236}">
                      <a16:creationId xmlns:a16="http://schemas.microsoft.com/office/drawing/2014/main" id="{7D1612F5-D80F-44B2-8343-5407066141E4}"/>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169;p34">
                  <a:extLst>
                    <a:ext uri="{FF2B5EF4-FFF2-40B4-BE49-F238E27FC236}">
                      <a16:creationId xmlns:a16="http://schemas.microsoft.com/office/drawing/2014/main" id="{50863D67-B660-4151-8AC1-C9F33F8DBB37}"/>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170;p34">
                  <a:extLst>
                    <a:ext uri="{FF2B5EF4-FFF2-40B4-BE49-F238E27FC236}">
                      <a16:creationId xmlns:a16="http://schemas.microsoft.com/office/drawing/2014/main" id="{E0520628-243D-4DEE-ADCC-DF4B112FF872}"/>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171;p34">
                  <a:extLst>
                    <a:ext uri="{FF2B5EF4-FFF2-40B4-BE49-F238E27FC236}">
                      <a16:creationId xmlns:a16="http://schemas.microsoft.com/office/drawing/2014/main" id="{D32B6420-EB11-4E72-A0A3-74890BECF699}"/>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172;p34">
                  <a:extLst>
                    <a:ext uri="{FF2B5EF4-FFF2-40B4-BE49-F238E27FC236}">
                      <a16:creationId xmlns:a16="http://schemas.microsoft.com/office/drawing/2014/main" id="{A7822AF9-8F3E-4FEA-B28F-DC2CD319C7DF}"/>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173;p34">
                  <a:extLst>
                    <a:ext uri="{FF2B5EF4-FFF2-40B4-BE49-F238E27FC236}">
                      <a16:creationId xmlns:a16="http://schemas.microsoft.com/office/drawing/2014/main" id="{69419324-90C9-48A8-BAC9-1FACA54141DA}"/>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174;p34">
                  <a:extLst>
                    <a:ext uri="{FF2B5EF4-FFF2-40B4-BE49-F238E27FC236}">
                      <a16:creationId xmlns:a16="http://schemas.microsoft.com/office/drawing/2014/main" id="{76847E81-44A7-4079-B47B-3E1B6A432052}"/>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175;p34">
                  <a:extLst>
                    <a:ext uri="{FF2B5EF4-FFF2-40B4-BE49-F238E27FC236}">
                      <a16:creationId xmlns:a16="http://schemas.microsoft.com/office/drawing/2014/main" id="{0D9524D8-25A3-4850-B4E7-7A466AECCE2F}"/>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176;p34">
                  <a:extLst>
                    <a:ext uri="{FF2B5EF4-FFF2-40B4-BE49-F238E27FC236}">
                      <a16:creationId xmlns:a16="http://schemas.microsoft.com/office/drawing/2014/main" id="{2EDD2D91-6F85-4C9A-9762-FC959D488E80}"/>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177;p34">
                  <a:extLst>
                    <a:ext uri="{FF2B5EF4-FFF2-40B4-BE49-F238E27FC236}">
                      <a16:creationId xmlns:a16="http://schemas.microsoft.com/office/drawing/2014/main" id="{77BEF9C8-6811-4F3D-8251-F6630BF94353}"/>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178;p34">
                  <a:extLst>
                    <a:ext uri="{FF2B5EF4-FFF2-40B4-BE49-F238E27FC236}">
                      <a16:creationId xmlns:a16="http://schemas.microsoft.com/office/drawing/2014/main" id="{B669A70E-518E-4A62-A18E-F2D0347A5238}"/>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179;p34">
                  <a:extLst>
                    <a:ext uri="{FF2B5EF4-FFF2-40B4-BE49-F238E27FC236}">
                      <a16:creationId xmlns:a16="http://schemas.microsoft.com/office/drawing/2014/main" id="{A29B4A69-991C-4048-8542-719EA67E1D2E}"/>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180;p34">
                  <a:extLst>
                    <a:ext uri="{FF2B5EF4-FFF2-40B4-BE49-F238E27FC236}">
                      <a16:creationId xmlns:a16="http://schemas.microsoft.com/office/drawing/2014/main" id="{49ECF30F-D133-4992-B0D0-79EE644C9578}"/>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181;p34">
                  <a:extLst>
                    <a:ext uri="{FF2B5EF4-FFF2-40B4-BE49-F238E27FC236}">
                      <a16:creationId xmlns:a16="http://schemas.microsoft.com/office/drawing/2014/main" id="{5A48BB9B-1D93-4519-8492-1C5030A12B30}"/>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182;p34">
                  <a:extLst>
                    <a:ext uri="{FF2B5EF4-FFF2-40B4-BE49-F238E27FC236}">
                      <a16:creationId xmlns:a16="http://schemas.microsoft.com/office/drawing/2014/main" id="{F76B5821-B03C-4B62-9DFF-BF6C635B150D}"/>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183;p34">
                  <a:extLst>
                    <a:ext uri="{FF2B5EF4-FFF2-40B4-BE49-F238E27FC236}">
                      <a16:creationId xmlns:a16="http://schemas.microsoft.com/office/drawing/2014/main" id="{787755D8-6785-47E4-B1D1-7A3917134A75}"/>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184;p34">
                  <a:extLst>
                    <a:ext uri="{FF2B5EF4-FFF2-40B4-BE49-F238E27FC236}">
                      <a16:creationId xmlns:a16="http://schemas.microsoft.com/office/drawing/2014/main" id="{6A81C350-6429-47F0-9752-3EDDCACE06BE}"/>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185;p34">
                  <a:extLst>
                    <a:ext uri="{FF2B5EF4-FFF2-40B4-BE49-F238E27FC236}">
                      <a16:creationId xmlns:a16="http://schemas.microsoft.com/office/drawing/2014/main" id="{004B03A0-3E1C-4192-821D-C7ECC8CD2D3B}"/>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186;p34">
                  <a:extLst>
                    <a:ext uri="{FF2B5EF4-FFF2-40B4-BE49-F238E27FC236}">
                      <a16:creationId xmlns:a16="http://schemas.microsoft.com/office/drawing/2014/main" id="{6A97477A-920F-4EB3-84E1-48F425544B28}"/>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187;p34">
                  <a:extLst>
                    <a:ext uri="{FF2B5EF4-FFF2-40B4-BE49-F238E27FC236}">
                      <a16:creationId xmlns:a16="http://schemas.microsoft.com/office/drawing/2014/main" id="{2134A157-C31B-43D6-9DA3-44B3BC54D819}"/>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188;p34">
                  <a:extLst>
                    <a:ext uri="{FF2B5EF4-FFF2-40B4-BE49-F238E27FC236}">
                      <a16:creationId xmlns:a16="http://schemas.microsoft.com/office/drawing/2014/main" id="{AB729F68-B0A9-4B6F-B61C-C9DF86C03161}"/>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189;p34">
                  <a:extLst>
                    <a:ext uri="{FF2B5EF4-FFF2-40B4-BE49-F238E27FC236}">
                      <a16:creationId xmlns:a16="http://schemas.microsoft.com/office/drawing/2014/main" id="{2CF68303-36C1-4769-88D5-27841EDA1F90}"/>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190;p34">
                  <a:extLst>
                    <a:ext uri="{FF2B5EF4-FFF2-40B4-BE49-F238E27FC236}">
                      <a16:creationId xmlns:a16="http://schemas.microsoft.com/office/drawing/2014/main" id="{3274AD65-36B2-477A-A28C-06C6960243CC}"/>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191;p34">
                  <a:extLst>
                    <a:ext uri="{FF2B5EF4-FFF2-40B4-BE49-F238E27FC236}">
                      <a16:creationId xmlns:a16="http://schemas.microsoft.com/office/drawing/2014/main" id="{A95BEA5A-9BB4-418B-9D1C-87CE66A5239C}"/>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192;p34">
                  <a:extLst>
                    <a:ext uri="{FF2B5EF4-FFF2-40B4-BE49-F238E27FC236}">
                      <a16:creationId xmlns:a16="http://schemas.microsoft.com/office/drawing/2014/main" id="{92DD4F09-3F19-49D1-90DF-00FFAC0FCFD1}"/>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193;p34">
                  <a:extLst>
                    <a:ext uri="{FF2B5EF4-FFF2-40B4-BE49-F238E27FC236}">
                      <a16:creationId xmlns:a16="http://schemas.microsoft.com/office/drawing/2014/main" id="{75B874C4-F1BF-4819-89E3-1871BD3E1A14}"/>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194;p34">
                  <a:extLst>
                    <a:ext uri="{FF2B5EF4-FFF2-40B4-BE49-F238E27FC236}">
                      <a16:creationId xmlns:a16="http://schemas.microsoft.com/office/drawing/2014/main" id="{80E91DE5-B27E-4920-B8D3-9C8C10EF3CAA}"/>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195;p34">
                  <a:extLst>
                    <a:ext uri="{FF2B5EF4-FFF2-40B4-BE49-F238E27FC236}">
                      <a16:creationId xmlns:a16="http://schemas.microsoft.com/office/drawing/2014/main" id="{AEF7D8E3-BA49-4EA8-9DC0-799DA434EB11}"/>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196;p34">
                  <a:extLst>
                    <a:ext uri="{FF2B5EF4-FFF2-40B4-BE49-F238E27FC236}">
                      <a16:creationId xmlns:a16="http://schemas.microsoft.com/office/drawing/2014/main" id="{CD671663-1B15-45B8-BD7C-FF4C86216BFF}"/>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197;p34">
                  <a:extLst>
                    <a:ext uri="{FF2B5EF4-FFF2-40B4-BE49-F238E27FC236}">
                      <a16:creationId xmlns:a16="http://schemas.microsoft.com/office/drawing/2014/main" id="{82DF74B3-D2E3-4D7B-8B9A-273BD80CE4F2}"/>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198;p34">
                  <a:extLst>
                    <a:ext uri="{FF2B5EF4-FFF2-40B4-BE49-F238E27FC236}">
                      <a16:creationId xmlns:a16="http://schemas.microsoft.com/office/drawing/2014/main" id="{4828EEE7-0357-4AA1-A7A0-FA3BE584A431}"/>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199;p34">
                  <a:extLst>
                    <a:ext uri="{FF2B5EF4-FFF2-40B4-BE49-F238E27FC236}">
                      <a16:creationId xmlns:a16="http://schemas.microsoft.com/office/drawing/2014/main" id="{882DDBF6-F219-4014-8CDC-0129EAC2A22C}"/>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200;p34">
                  <a:extLst>
                    <a:ext uri="{FF2B5EF4-FFF2-40B4-BE49-F238E27FC236}">
                      <a16:creationId xmlns:a16="http://schemas.microsoft.com/office/drawing/2014/main" id="{777A9353-80F1-40FF-8BBC-B5AECBF5DBF4}"/>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201;p34">
                  <a:extLst>
                    <a:ext uri="{FF2B5EF4-FFF2-40B4-BE49-F238E27FC236}">
                      <a16:creationId xmlns:a16="http://schemas.microsoft.com/office/drawing/2014/main" id="{C5A37F00-F003-4527-82E7-8FA07149D94B}"/>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202;p34">
                  <a:extLst>
                    <a:ext uri="{FF2B5EF4-FFF2-40B4-BE49-F238E27FC236}">
                      <a16:creationId xmlns:a16="http://schemas.microsoft.com/office/drawing/2014/main" id="{248D43C4-AA66-49D4-9CB8-4B551ABC1807}"/>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203;p34">
                  <a:extLst>
                    <a:ext uri="{FF2B5EF4-FFF2-40B4-BE49-F238E27FC236}">
                      <a16:creationId xmlns:a16="http://schemas.microsoft.com/office/drawing/2014/main" id="{981BCB7E-8962-4202-8E78-4C61CBB9968F}"/>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204;p34">
                  <a:extLst>
                    <a:ext uri="{FF2B5EF4-FFF2-40B4-BE49-F238E27FC236}">
                      <a16:creationId xmlns:a16="http://schemas.microsoft.com/office/drawing/2014/main" id="{791AA5E3-7D62-40FF-B0D8-14C36EB9E7BA}"/>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205;p34">
                  <a:extLst>
                    <a:ext uri="{FF2B5EF4-FFF2-40B4-BE49-F238E27FC236}">
                      <a16:creationId xmlns:a16="http://schemas.microsoft.com/office/drawing/2014/main" id="{B6D97D86-1A0C-4139-B776-9474936702C3}"/>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206;p34">
                  <a:extLst>
                    <a:ext uri="{FF2B5EF4-FFF2-40B4-BE49-F238E27FC236}">
                      <a16:creationId xmlns:a16="http://schemas.microsoft.com/office/drawing/2014/main" id="{3AC49F2B-0122-4C47-97DB-C49F6B1F1112}"/>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2207;p34">
                <a:extLst>
                  <a:ext uri="{FF2B5EF4-FFF2-40B4-BE49-F238E27FC236}">
                    <a16:creationId xmlns:a16="http://schemas.microsoft.com/office/drawing/2014/main" id="{17D80193-E47E-4B8F-9FE0-7FA556FCF04C}"/>
                  </a:ext>
                </a:extLst>
              </p:cNvPr>
              <p:cNvGrpSpPr/>
              <p:nvPr/>
            </p:nvGrpSpPr>
            <p:grpSpPr>
              <a:xfrm>
                <a:off x="4543079" y="4626313"/>
                <a:ext cx="286486" cy="386884"/>
                <a:chOff x="4543079" y="4626313"/>
                <a:chExt cx="286486" cy="386884"/>
              </a:xfrm>
            </p:grpSpPr>
            <p:grpSp>
              <p:nvGrpSpPr>
                <p:cNvPr id="39" name="Google Shape;2208;p34">
                  <a:extLst>
                    <a:ext uri="{FF2B5EF4-FFF2-40B4-BE49-F238E27FC236}">
                      <a16:creationId xmlns:a16="http://schemas.microsoft.com/office/drawing/2014/main" id="{ADB1DB64-6F4F-4E27-B499-517C975E6788}"/>
                    </a:ext>
                  </a:extLst>
                </p:cNvPr>
                <p:cNvGrpSpPr/>
                <p:nvPr/>
              </p:nvGrpSpPr>
              <p:grpSpPr>
                <a:xfrm>
                  <a:off x="4543079" y="4626313"/>
                  <a:ext cx="286486" cy="386884"/>
                  <a:chOff x="4543079" y="4626313"/>
                  <a:chExt cx="286486" cy="386884"/>
                </a:xfrm>
              </p:grpSpPr>
              <p:sp>
                <p:nvSpPr>
                  <p:cNvPr id="43" name="Google Shape;2209;p34">
                    <a:extLst>
                      <a:ext uri="{FF2B5EF4-FFF2-40B4-BE49-F238E27FC236}">
                        <a16:creationId xmlns:a16="http://schemas.microsoft.com/office/drawing/2014/main" id="{450E4F88-7843-4356-B749-5A056F78B4B4}"/>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210;p34">
                    <a:extLst>
                      <a:ext uri="{FF2B5EF4-FFF2-40B4-BE49-F238E27FC236}">
                        <a16:creationId xmlns:a16="http://schemas.microsoft.com/office/drawing/2014/main" id="{0CA52CAF-B24B-48B9-8312-E1E944CA6590}"/>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211;p34">
                    <a:extLst>
                      <a:ext uri="{FF2B5EF4-FFF2-40B4-BE49-F238E27FC236}">
                        <a16:creationId xmlns:a16="http://schemas.microsoft.com/office/drawing/2014/main" id="{F47E3AF4-0F6E-4FC5-9053-B6FEA53E8A89}"/>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212;p34">
                    <a:extLst>
                      <a:ext uri="{FF2B5EF4-FFF2-40B4-BE49-F238E27FC236}">
                        <a16:creationId xmlns:a16="http://schemas.microsoft.com/office/drawing/2014/main" id="{BED560CC-ABB4-4665-B75B-37D5CF44B375}"/>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213;p34">
                    <a:extLst>
                      <a:ext uri="{FF2B5EF4-FFF2-40B4-BE49-F238E27FC236}">
                        <a16:creationId xmlns:a16="http://schemas.microsoft.com/office/drawing/2014/main" id="{226A4738-8EF5-4A4C-82ED-8D8424694D9E}"/>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 name="Google Shape;2214;p34">
                  <a:extLst>
                    <a:ext uri="{FF2B5EF4-FFF2-40B4-BE49-F238E27FC236}">
                      <a16:creationId xmlns:a16="http://schemas.microsoft.com/office/drawing/2014/main" id="{55829612-EC37-42F4-A484-5FD272879889}"/>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215;p34">
                  <a:extLst>
                    <a:ext uri="{FF2B5EF4-FFF2-40B4-BE49-F238E27FC236}">
                      <a16:creationId xmlns:a16="http://schemas.microsoft.com/office/drawing/2014/main" id="{25BF11F1-1347-4590-AF2A-0E17D73561CC}"/>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216;p34">
                  <a:extLst>
                    <a:ext uri="{FF2B5EF4-FFF2-40B4-BE49-F238E27FC236}">
                      <a16:creationId xmlns:a16="http://schemas.microsoft.com/office/drawing/2014/main" id="{B87E234D-7170-4D1E-B9B9-002D342A5DA5}"/>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1" name="Google Shape;2217;p34">
              <a:extLst>
                <a:ext uri="{FF2B5EF4-FFF2-40B4-BE49-F238E27FC236}">
                  <a16:creationId xmlns:a16="http://schemas.microsoft.com/office/drawing/2014/main" id="{AE5FAE2B-21DB-4679-9757-4F348DAC396D}"/>
                </a:ext>
              </a:extLst>
            </p:cNvPr>
            <p:cNvSpPr/>
            <p:nvPr/>
          </p:nvSpPr>
          <p:spPr>
            <a:xfrm>
              <a:off x="5507308" y="3567123"/>
              <a:ext cx="289825" cy="480347"/>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218;p34">
              <a:extLst>
                <a:ext uri="{FF2B5EF4-FFF2-40B4-BE49-F238E27FC236}">
                  <a16:creationId xmlns:a16="http://schemas.microsoft.com/office/drawing/2014/main" id="{2F0C89F6-65DD-4B03-9FC7-97ACB2402CA0}"/>
                </a:ext>
              </a:extLst>
            </p:cNvPr>
            <p:cNvSpPr/>
            <p:nvPr/>
          </p:nvSpPr>
          <p:spPr>
            <a:xfrm>
              <a:off x="5716251" y="3647972"/>
              <a:ext cx="367648" cy="286515"/>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219;p34">
              <a:extLst>
                <a:ext uri="{FF2B5EF4-FFF2-40B4-BE49-F238E27FC236}">
                  <a16:creationId xmlns:a16="http://schemas.microsoft.com/office/drawing/2014/main" id="{DDD60EB5-2D46-4211-AAF9-60050C112C14}"/>
                </a:ext>
              </a:extLst>
            </p:cNvPr>
            <p:cNvSpPr/>
            <p:nvPr/>
          </p:nvSpPr>
          <p:spPr>
            <a:xfrm>
              <a:off x="5703205" y="3642051"/>
              <a:ext cx="112054" cy="163940"/>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220;p34">
              <a:extLst>
                <a:ext uri="{FF2B5EF4-FFF2-40B4-BE49-F238E27FC236}">
                  <a16:creationId xmlns:a16="http://schemas.microsoft.com/office/drawing/2014/main" id="{9C067454-79F4-4BFE-89C4-65917CAFD95B}"/>
                </a:ext>
              </a:extLst>
            </p:cNvPr>
            <p:cNvSpPr/>
            <p:nvPr/>
          </p:nvSpPr>
          <p:spPr>
            <a:xfrm>
              <a:off x="5574561" y="3340280"/>
              <a:ext cx="182712" cy="201645"/>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221;p34">
              <a:extLst>
                <a:ext uri="{FF2B5EF4-FFF2-40B4-BE49-F238E27FC236}">
                  <a16:creationId xmlns:a16="http://schemas.microsoft.com/office/drawing/2014/main" id="{8B913C13-DD57-48CA-86B1-AE1E06660B36}"/>
                </a:ext>
              </a:extLst>
            </p:cNvPr>
            <p:cNvSpPr/>
            <p:nvPr/>
          </p:nvSpPr>
          <p:spPr>
            <a:xfrm>
              <a:off x="5779064" y="4078865"/>
              <a:ext cx="161845" cy="223616"/>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222;p34">
              <a:extLst>
                <a:ext uri="{FF2B5EF4-FFF2-40B4-BE49-F238E27FC236}">
                  <a16:creationId xmlns:a16="http://schemas.microsoft.com/office/drawing/2014/main" id="{DAF9B8FF-E24E-4E2F-B412-31EE1675E5C9}"/>
                </a:ext>
              </a:extLst>
            </p:cNvPr>
            <p:cNvSpPr/>
            <p:nvPr/>
          </p:nvSpPr>
          <p:spPr>
            <a:xfrm>
              <a:off x="5834849" y="4054589"/>
              <a:ext cx="106060" cy="61954"/>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41"/>
          <p:cNvSpPr txBox="1">
            <a:spLocks noGrp="1"/>
          </p:cNvSpPr>
          <p:nvPr>
            <p:ph type="title"/>
          </p:nvPr>
        </p:nvSpPr>
        <p:spPr>
          <a:xfrm>
            <a:off x="548297" y="252614"/>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dirty="0">
                <a:latin typeface="Perpetua" panose="02020502060401020303" pitchFamily="18" charset="0"/>
              </a:rPr>
              <a:t>Shortlisted Topics</a:t>
            </a:r>
            <a:endParaRPr dirty="0"/>
          </a:p>
        </p:txBody>
      </p:sp>
      <p:sp>
        <p:nvSpPr>
          <p:cNvPr id="2336" name="Google Shape;2336;p41"/>
          <p:cNvSpPr/>
          <p:nvPr/>
        </p:nvSpPr>
        <p:spPr>
          <a:xfrm>
            <a:off x="4663070" y="1363400"/>
            <a:ext cx="4012800" cy="1584600"/>
          </a:xfrm>
          <a:prstGeom prst="rect">
            <a:avLst/>
          </a:prstGeom>
          <a:ln/>
        </p:spPr>
        <p:style>
          <a:lnRef idx="2">
            <a:schemeClr val="accent5"/>
          </a:lnRef>
          <a:fillRef idx="1">
            <a:schemeClr val="lt1"/>
          </a:fillRef>
          <a:effectRef idx="0">
            <a:schemeClr val="accent5"/>
          </a:effectRef>
          <a:fontRef idx="minor">
            <a:schemeClr val="dk1"/>
          </a:fontRef>
        </p:style>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latin typeface="Barlow"/>
              <a:ea typeface="Barlow"/>
              <a:cs typeface="Barlow"/>
              <a:sym typeface="Barlow"/>
            </a:endParaRPr>
          </a:p>
        </p:txBody>
      </p:sp>
      <p:sp>
        <p:nvSpPr>
          <p:cNvPr id="2337" name="Google Shape;2337;p41"/>
          <p:cNvSpPr/>
          <p:nvPr/>
        </p:nvSpPr>
        <p:spPr>
          <a:xfrm>
            <a:off x="484400" y="3121900"/>
            <a:ext cx="4012800" cy="1584600"/>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Barlow"/>
              <a:ea typeface="Barlow"/>
              <a:cs typeface="Barlow"/>
              <a:sym typeface="Barlow"/>
            </a:endParaRPr>
          </a:p>
        </p:txBody>
      </p:sp>
      <p:sp>
        <p:nvSpPr>
          <p:cNvPr id="2338" name="Google Shape;2338;p41"/>
          <p:cNvSpPr/>
          <p:nvPr/>
        </p:nvSpPr>
        <p:spPr>
          <a:xfrm>
            <a:off x="4663070" y="3121900"/>
            <a:ext cx="4012800" cy="1584600"/>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endParaRPr dirty="0">
              <a:solidFill>
                <a:schemeClr val="dk1"/>
              </a:solidFill>
              <a:latin typeface="Barlow"/>
              <a:ea typeface="Barlow"/>
              <a:cs typeface="Barlow"/>
              <a:sym typeface="Barlow"/>
            </a:endParaRPr>
          </a:p>
        </p:txBody>
      </p:sp>
      <p:grpSp>
        <p:nvGrpSpPr>
          <p:cNvPr id="5" name="Group 4">
            <a:extLst>
              <a:ext uri="{FF2B5EF4-FFF2-40B4-BE49-F238E27FC236}">
                <a16:creationId xmlns:a16="http://schemas.microsoft.com/office/drawing/2014/main" id="{498907DF-012A-4E7E-B5CD-61841623A30A}"/>
              </a:ext>
            </a:extLst>
          </p:cNvPr>
          <p:cNvGrpSpPr/>
          <p:nvPr/>
        </p:nvGrpSpPr>
        <p:grpSpPr>
          <a:xfrm>
            <a:off x="484400" y="1363400"/>
            <a:ext cx="5392579" cy="2967706"/>
            <a:chOff x="484400" y="1363400"/>
            <a:chExt cx="5392579" cy="2967706"/>
          </a:xfrm>
        </p:grpSpPr>
        <p:sp>
          <p:nvSpPr>
            <p:cNvPr id="2335" name="Google Shape;2335;p41"/>
            <p:cNvSpPr/>
            <p:nvPr/>
          </p:nvSpPr>
          <p:spPr>
            <a:xfrm>
              <a:off x="484400" y="1363400"/>
              <a:ext cx="4012800" cy="15846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1371600" bIns="91425" anchor="t" anchorCtr="0">
              <a:noAutofit/>
            </a:bodyPr>
            <a:lstStyle/>
            <a:p>
              <a:pPr marL="0" lvl="0" indent="0" algn="l" rtl="0">
                <a:spcBef>
                  <a:spcPts val="0"/>
                </a:spcBef>
                <a:spcAft>
                  <a:spcPts val="0"/>
                </a:spcAft>
                <a:buNone/>
              </a:pPr>
              <a:endParaRPr lang="en-IN" b="1" dirty="0">
                <a:solidFill>
                  <a:schemeClr val="dk1"/>
                </a:solidFill>
                <a:latin typeface="Barlow"/>
                <a:ea typeface="Barlow"/>
                <a:cs typeface="Barlow"/>
                <a:sym typeface="Barlow"/>
              </a:endParaRPr>
            </a:p>
          </p:txBody>
        </p:sp>
        <p:grpSp>
          <p:nvGrpSpPr>
            <p:cNvPr id="4" name="Group 3">
              <a:extLst>
                <a:ext uri="{FF2B5EF4-FFF2-40B4-BE49-F238E27FC236}">
                  <a16:creationId xmlns:a16="http://schemas.microsoft.com/office/drawing/2014/main" id="{96AF289A-BF12-4602-960E-6FBAF7CCD4D4}"/>
                </a:ext>
              </a:extLst>
            </p:cNvPr>
            <p:cNvGrpSpPr/>
            <p:nvPr/>
          </p:nvGrpSpPr>
          <p:grpSpPr>
            <a:xfrm>
              <a:off x="3285625" y="1738389"/>
              <a:ext cx="2591354" cy="2592717"/>
              <a:chOff x="3285625" y="1738389"/>
              <a:chExt cx="2591354" cy="2592717"/>
            </a:xfrm>
          </p:grpSpPr>
          <p:sp>
            <p:nvSpPr>
              <p:cNvPr id="2339" name="Google Shape;2339;p41"/>
              <p:cNvSpPr/>
              <p:nvPr/>
            </p:nvSpPr>
            <p:spPr>
              <a:xfrm>
                <a:off x="3285625" y="1738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rot="5400000">
                <a:off x="3459879" y="1738389"/>
                <a:ext cx="2417100" cy="24171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rot="10800000">
                <a:off x="3459879" y="1914006"/>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rot="-5400000">
                <a:off x="3285625" y="1914006"/>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3842100" y="2176131"/>
                <a:ext cx="346481" cy="512971"/>
              </a:xfrm>
              <a:prstGeom prst="rect">
                <a:avLst/>
              </a:prstGeom>
            </p:spPr>
            <p:txBody>
              <a:bodyPr>
                <a:prstTxWarp prst="textPlain">
                  <a:avLst/>
                </a:prstTxWarp>
              </a:bodyPr>
              <a:lstStyle/>
              <a:p>
                <a:pPr lvl="0" algn="ctr"/>
                <a:r>
                  <a:rPr lang="en-US" b="1" dirty="0">
                    <a:solidFill>
                      <a:schemeClr val="lt1"/>
                    </a:solidFill>
                    <a:latin typeface="Raleway"/>
                  </a:rPr>
                  <a:t>1</a:t>
                </a:r>
                <a:endParaRPr b="1" i="0" dirty="0">
                  <a:ln>
                    <a:noFill/>
                  </a:ln>
                  <a:solidFill>
                    <a:schemeClr val="lt1"/>
                  </a:solidFill>
                  <a:latin typeface="Raleway"/>
                </a:endParaRPr>
              </a:p>
            </p:txBody>
          </p:sp>
          <p:sp>
            <p:nvSpPr>
              <p:cNvPr id="2344" name="Google Shape;2344;p41"/>
              <p:cNvSpPr/>
              <p:nvPr/>
            </p:nvSpPr>
            <p:spPr>
              <a:xfrm>
                <a:off x="4857721" y="2176131"/>
                <a:ext cx="479268" cy="512662"/>
              </a:xfrm>
              <a:prstGeom prst="rect">
                <a:avLst/>
              </a:prstGeom>
            </p:spPr>
            <p:txBody>
              <a:bodyPr>
                <a:prstTxWarp prst="textPlain">
                  <a:avLst/>
                </a:prstTxWarp>
              </a:bodyPr>
              <a:lstStyle/>
              <a:p>
                <a:pPr lvl="0" algn="ctr"/>
                <a:r>
                  <a:rPr lang="en-US" b="1" dirty="0">
                    <a:solidFill>
                      <a:schemeClr val="lt1"/>
                    </a:solidFill>
                    <a:latin typeface="Raleway"/>
                  </a:rPr>
                  <a:t>4</a:t>
                </a:r>
                <a:endParaRPr b="1" i="0" dirty="0">
                  <a:ln>
                    <a:noFill/>
                  </a:ln>
                  <a:solidFill>
                    <a:schemeClr val="lt1"/>
                  </a:solidFill>
                  <a:latin typeface="Raleway"/>
                </a:endParaRPr>
              </a:p>
            </p:txBody>
          </p:sp>
          <p:sp>
            <p:nvSpPr>
              <p:cNvPr id="2345" name="Google Shape;2345;p41"/>
              <p:cNvSpPr/>
              <p:nvPr/>
            </p:nvSpPr>
            <p:spPr>
              <a:xfrm>
                <a:off x="3807513" y="3267740"/>
                <a:ext cx="428005" cy="525884"/>
              </a:xfrm>
              <a:prstGeom prst="rect">
                <a:avLst/>
              </a:prstGeom>
            </p:spPr>
            <p:txBody>
              <a:bodyPr>
                <a:prstTxWarp prst="textPlain">
                  <a:avLst/>
                </a:prstTxWarp>
              </a:bodyPr>
              <a:lstStyle/>
              <a:p>
                <a:pPr lvl="0" algn="ctr"/>
                <a:r>
                  <a:rPr lang="en-US" b="1" dirty="0">
                    <a:solidFill>
                      <a:schemeClr val="lt1"/>
                    </a:solidFill>
                    <a:latin typeface="Raleway"/>
                  </a:rPr>
                  <a:t>2</a:t>
                </a:r>
                <a:endParaRPr b="1" i="0" dirty="0">
                  <a:ln>
                    <a:noFill/>
                  </a:ln>
                  <a:solidFill>
                    <a:schemeClr val="lt1"/>
                  </a:solidFill>
                  <a:latin typeface="Raleway"/>
                </a:endParaRPr>
              </a:p>
            </p:txBody>
          </p:sp>
          <p:sp>
            <p:nvSpPr>
              <p:cNvPr id="2346" name="Google Shape;2346;p41"/>
              <p:cNvSpPr/>
              <p:nvPr/>
            </p:nvSpPr>
            <p:spPr>
              <a:xfrm>
                <a:off x="4983126" y="3322989"/>
                <a:ext cx="353862" cy="472179"/>
              </a:xfrm>
              <a:prstGeom prst="rect">
                <a:avLst/>
              </a:prstGeom>
            </p:spPr>
            <p:txBody>
              <a:bodyPr>
                <a:prstTxWarp prst="textPlain">
                  <a:avLst/>
                </a:prstTxWarp>
              </a:bodyPr>
              <a:lstStyle/>
              <a:p>
                <a:pPr lvl="0" algn="ctr"/>
                <a:r>
                  <a:rPr lang="en-US" b="1" dirty="0">
                    <a:solidFill>
                      <a:schemeClr val="lt1"/>
                    </a:solidFill>
                    <a:latin typeface="Raleway"/>
                  </a:rPr>
                  <a:t>3</a:t>
                </a:r>
                <a:endParaRPr b="1" i="0" dirty="0">
                  <a:ln>
                    <a:noFill/>
                  </a:ln>
                  <a:solidFill>
                    <a:schemeClr val="lt1"/>
                  </a:solidFill>
                  <a:latin typeface="Raleway"/>
                </a:endParaRPr>
              </a:p>
            </p:txBody>
          </p:sp>
        </p:grpSp>
      </p:grpSp>
      <p:grpSp>
        <p:nvGrpSpPr>
          <p:cNvPr id="43" name="Google Shape;348;p13">
            <a:extLst>
              <a:ext uri="{FF2B5EF4-FFF2-40B4-BE49-F238E27FC236}">
                <a16:creationId xmlns:a16="http://schemas.microsoft.com/office/drawing/2014/main" id="{DF17C284-BFE9-4C65-8BAA-63FCA24F25B1}"/>
              </a:ext>
            </a:extLst>
          </p:cNvPr>
          <p:cNvGrpSpPr/>
          <p:nvPr/>
        </p:nvGrpSpPr>
        <p:grpSpPr>
          <a:xfrm>
            <a:off x="6570921" y="-135683"/>
            <a:ext cx="2306554" cy="1447032"/>
            <a:chOff x="6986665" y="3298709"/>
            <a:chExt cx="1817809" cy="1077669"/>
          </a:xfrm>
        </p:grpSpPr>
        <p:sp>
          <p:nvSpPr>
            <p:cNvPr id="44" name="Google Shape;349;p13">
              <a:extLst>
                <a:ext uri="{FF2B5EF4-FFF2-40B4-BE49-F238E27FC236}">
                  <a16:creationId xmlns:a16="http://schemas.microsoft.com/office/drawing/2014/main" id="{682B14FA-EB83-44D6-95B3-46E089885326}"/>
                </a:ext>
              </a:extLst>
            </p:cNvPr>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350;p13">
              <a:extLst>
                <a:ext uri="{FF2B5EF4-FFF2-40B4-BE49-F238E27FC236}">
                  <a16:creationId xmlns:a16="http://schemas.microsoft.com/office/drawing/2014/main" id="{A52E5F9C-9137-4E34-BEC5-641F52A44519}"/>
                </a:ext>
              </a:extLst>
            </p:cNvPr>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351;p13">
              <a:extLst>
                <a:ext uri="{FF2B5EF4-FFF2-40B4-BE49-F238E27FC236}">
                  <a16:creationId xmlns:a16="http://schemas.microsoft.com/office/drawing/2014/main" id="{AD0C116B-2DBB-46AE-B3DA-066AAB780B98}"/>
                </a:ext>
              </a:extLst>
            </p:cNvPr>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352;p13">
              <a:extLst>
                <a:ext uri="{FF2B5EF4-FFF2-40B4-BE49-F238E27FC236}">
                  <a16:creationId xmlns:a16="http://schemas.microsoft.com/office/drawing/2014/main" id="{CCEE9E6B-54CB-45B7-AEE4-33B56ABAB6B1}"/>
                </a:ext>
              </a:extLst>
            </p:cNvPr>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353;p13">
              <a:extLst>
                <a:ext uri="{FF2B5EF4-FFF2-40B4-BE49-F238E27FC236}">
                  <a16:creationId xmlns:a16="http://schemas.microsoft.com/office/drawing/2014/main" id="{C83451FB-ADD9-4D3C-93DC-EAC1AB38C870}"/>
                </a:ext>
              </a:extLst>
            </p:cNvPr>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354;p13">
              <a:extLst>
                <a:ext uri="{FF2B5EF4-FFF2-40B4-BE49-F238E27FC236}">
                  <a16:creationId xmlns:a16="http://schemas.microsoft.com/office/drawing/2014/main" id="{AEACE86B-709F-49EB-AB9A-19F79C813CD6}"/>
                </a:ext>
              </a:extLst>
            </p:cNvPr>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355;p13">
              <a:extLst>
                <a:ext uri="{FF2B5EF4-FFF2-40B4-BE49-F238E27FC236}">
                  <a16:creationId xmlns:a16="http://schemas.microsoft.com/office/drawing/2014/main" id="{C315CB1E-38A3-4329-85FA-BF13556292EE}"/>
                </a:ext>
              </a:extLst>
            </p:cNvPr>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356;p13">
              <a:extLst>
                <a:ext uri="{FF2B5EF4-FFF2-40B4-BE49-F238E27FC236}">
                  <a16:creationId xmlns:a16="http://schemas.microsoft.com/office/drawing/2014/main" id="{ED82D683-1129-4AF5-8AF3-DC9A75CFEF71}"/>
                </a:ext>
              </a:extLst>
            </p:cNvPr>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357;p13">
              <a:extLst>
                <a:ext uri="{FF2B5EF4-FFF2-40B4-BE49-F238E27FC236}">
                  <a16:creationId xmlns:a16="http://schemas.microsoft.com/office/drawing/2014/main" id="{E6DED82A-3985-4B30-8A76-9B1A50C2F9B1}"/>
                </a:ext>
              </a:extLst>
            </p:cNvPr>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358;p13">
              <a:extLst>
                <a:ext uri="{FF2B5EF4-FFF2-40B4-BE49-F238E27FC236}">
                  <a16:creationId xmlns:a16="http://schemas.microsoft.com/office/drawing/2014/main" id="{9D1F090A-2AF0-4DD4-AADA-A9CA18DA62FC}"/>
                </a:ext>
              </a:extLst>
            </p:cNvPr>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359;p13">
              <a:extLst>
                <a:ext uri="{FF2B5EF4-FFF2-40B4-BE49-F238E27FC236}">
                  <a16:creationId xmlns:a16="http://schemas.microsoft.com/office/drawing/2014/main" id="{78CD5FDA-2EDC-4412-8C95-2707160C89AD}"/>
                </a:ext>
              </a:extLst>
            </p:cNvPr>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360;p13">
              <a:extLst>
                <a:ext uri="{FF2B5EF4-FFF2-40B4-BE49-F238E27FC236}">
                  <a16:creationId xmlns:a16="http://schemas.microsoft.com/office/drawing/2014/main" id="{4D1401BC-0717-47D0-B758-75355306C058}"/>
                </a:ext>
              </a:extLst>
            </p:cNvPr>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361;p13">
              <a:extLst>
                <a:ext uri="{FF2B5EF4-FFF2-40B4-BE49-F238E27FC236}">
                  <a16:creationId xmlns:a16="http://schemas.microsoft.com/office/drawing/2014/main" id="{E41FFC7D-A2ED-4773-ABEF-6CEE348F38B7}"/>
                </a:ext>
              </a:extLst>
            </p:cNvPr>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362;p13">
              <a:extLst>
                <a:ext uri="{FF2B5EF4-FFF2-40B4-BE49-F238E27FC236}">
                  <a16:creationId xmlns:a16="http://schemas.microsoft.com/office/drawing/2014/main" id="{B29AD816-02B8-4E60-967D-FADD3AFFB0BD}"/>
                </a:ext>
              </a:extLst>
            </p:cNvPr>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363;p13">
              <a:extLst>
                <a:ext uri="{FF2B5EF4-FFF2-40B4-BE49-F238E27FC236}">
                  <a16:creationId xmlns:a16="http://schemas.microsoft.com/office/drawing/2014/main" id="{3C65A8EE-7372-47EF-BECF-C8AE6A8712F7}"/>
                </a:ext>
              </a:extLst>
            </p:cNvPr>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364;p13">
              <a:extLst>
                <a:ext uri="{FF2B5EF4-FFF2-40B4-BE49-F238E27FC236}">
                  <a16:creationId xmlns:a16="http://schemas.microsoft.com/office/drawing/2014/main" id="{8C768001-C691-4B16-805B-19315A4A78ED}"/>
                </a:ext>
              </a:extLst>
            </p:cNvPr>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365;p13">
              <a:extLst>
                <a:ext uri="{FF2B5EF4-FFF2-40B4-BE49-F238E27FC236}">
                  <a16:creationId xmlns:a16="http://schemas.microsoft.com/office/drawing/2014/main" id="{E2106063-86E0-40D4-9C50-7895A9882472}"/>
                </a:ext>
              </a:extLst>
            </p:cNvPr>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366;p13">
              <a:extLst>
                <a:ext uri="{FF2B5EF4-FFF2-40B4-BE49-F238E27FC236}">
                  <a16:creationId xmlns:a16="http://schemas.microsoft.com/office/drawing/2014/main" id="{D208C18C-F44B-4BF5-888D-CFACD11FF513}"/>
                </a:ext>
              </a:extLst>
            </p:cNvPr>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367;p13">
              <a:extLst>
                <a:ext uri="{FF2B5EF4-FFF2-40B4-BE49-F238E27FC236}">
                  <a16:creationId xmlns:a16="http://schemas.microsoft.com/office/drawing/2014/main" id="{3557AA4A-17B3-41D0-BD25-0141895E1B2A}"/>
                </a:ext>
              </a:extLst>
            </p:cNvPr>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368;p13">
              <a:extLst>
                <a:ext uri="{FF2B5EF4-FFF2-40B4-BE49-F238E27FC236}">
                  <a16:creationId xmlns:a16="http://schemas.microsoft.com/office/drawing/2014/main" id="{74087D1F-D636-4DEA-9AFA-D362ABF9C59F}"/>
                </a:ext>
              </a:extLst>
            </p:cNvPr>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369;p13">
              <a:extLst>
                <a:ext uri="{FF2B5EF4-FFF2-40B4-BE49-F238E27FC236}">
                  <a16:creationId xmlns:a16="http://schemas.microsoft.com/office/drawing/2014/main" id="{6973DC26-FEC4-4C59-9FA1-078C26ADBEC4}"/>
                </a:ext>
              </a:extLst>
            </p:cNvPr>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370;p13">
              <a:extLst>
                <a:ext uri="{FF2B5EF4-FFF2-40B4-BE49-F238E27FC236}">
                  <a16:creationId xmlns:a16="http://schemas.microsoft.com/office/drawing/2014/main" id="{9F64CD86-017A-41AA-AB2D-A938ED8A8330}"/>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371;p13">
              <a:extLst>
                <a:ext uri="{FF2B5EF4-FFF2-40B4-BE49-F238E27FC236}">
                  <a16:creationId xmlns:a16="http://schemas.microsoft.com/office/drawing/2014/main" id="{A85D0055-99ED-49EB-815B-695F224A67CF}"/>
                </a:ext>
              </a:extLst>
            </p:cNvPr>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372;p13">
              <a:extLst>
                <a:ext uri="{FF2B5EF4-FFF2-40B4-BE49-F238E27FC236}">
                  <a16:creationId xmlns:a16="http://schemas.microsoft.com/office/drawing/2014/main" id="{9DEADED9-7D4E-4D95-B758-8D499DDD6BA2}"/>
                </a:ext>
              </a:extLst>
            </p:cNvPr>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373;p13">
              <a:extLst>
                <a:ext uri="{FF2B5EF4-FFF2-40B4-BE49-F238E27FC236}">
                  <a16:creationId xmlns:a16="http://schemas.microsoft.com/office/drawing/2014/main" id="{A564704C-FB95-4031-A391-750579F5630A}"/>
                </a:ext>
              </a:extLst>
            </p:cNvPr>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374;p13">
              <a:extLst>
                <a:ext uri="{FF2B5EF4-FFF2-40B4-BE49-F238E27FC236}">
                  <a16:creationId xmlns:a16="http://schemas.microsoft.com/office/drawing/2014/main" id="{64844F70-DA58-4B72-8BCA-46756A3E93C4}"/>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 name="Google Shape;472;p36">
            <a:extLst>
              <a:ext uri="{FF2B5EF4-FFF2-40B4-BE49-F238E27FC236}">
                <a16:creationId xmlns:a16="http://schemas.microsoft.com/office/drawing/2014/main" id="{58BD5943-A91D-4CDC-822B-CAD6A7811A1D}"/>
              </a:ext>
            </a:extLst>
          </p:cNvPr>
          <p:cNvSpPr txBox="1">
            <a:spLocks noGrp="1"/>
          </p:cNvSpPr>
          <p:nvPr/>
        </p:nvSpPr>
        <p:spPr>
          <a:xfrm>
            <a:off x="827646" y="3050903"/>
            <a:ext cx="3286668" cy="16653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Red Hat Text"/>
              <a:buNone/>
              <a:defRPr sz="6000" b="1" i="0" u="none" strike="noStrike" cap="none">
                <a:solidFill>
                  <a:schemeClr val="dk1"/>
                </a:solidFill>
                <a:latin typeface="Red Hat Text"/>
                <a:ea typeface="Red Hat Text"/>
                <a:cs typeface="Red Hat Text"/>
                <a:sym typeface="Red Hat Text"/>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IN" sz="2400" dirty="0">
                <a:latin typeface="Arial Rounded MT Bold" panose="020F0704030504030204" pitchFamily="34" charset="0"/>
              </a:rPr>
              <a:t>C</a:t>
            </a:r>
            <a:r>
              <a:rPr lang="en" sz="2400" dirty="0">
                <a:latin typeface="Arial Rounded MT Bold" panose="020F0704030504030204" pitchFamily="34" charset="0"/>
              </a:rPr>
              <a:t>redit card </a:t>
            </a:r>
          </a:p>
          <a:p>
            <a:pPr marL="0" lvl="0" indent="0" rtl="0">
              <a:spcBef>
                <a:spcPts val="0"/>
              </a:spcBef>
              <a:spcAft>
                <a:spcPts val="0"/>
              </a:spcAft>
              <a:buNone/>
            </a:pPr>
            <a:r>
              <a:rPr lang="en" sz="2400" dirty="0">
                <a:latin typeface="Arial Rounded MT Bold" panose="020F0704030504030204" pitchFamily="34" charset="0"/>
              </a:rPr>
              <a:t>fraud detection</a:t>
            </a:r>
            <a:endParaRPr sz="4000" dirty="0">
              <a:solidFill>
                <a:schemeClr val="dk1"/>
              </a:solidFill>
              <a:latin typeface="Arial Rounded MT Bold" panose="020F0704030504030204" pitchFamily="34" charset="0"/>
            </a:endParaRPr>
          </a:p>
        </p:txBody>
      </p:sp>
      <p:sp>
        <p:nvSpPr>
          <p:cNvPr id="72" name="Google Shape;472;p36">
            <a:extLst>
              <a:ext uri="{FF2B5EF4-FFF2-40B4-BE49-F238E27FC236}">
                <a16:creationId xmlns:a16="http://schemas.microsoft.com/office/drawing/2014/main" id="{E5145EC6-3DA6-42DE-B759-B9CD07D380DB}"/>
              </a:ext>
            </a:extLst>
          </p:cNvPr>
          <p:cNvSpPr txBox="1">
            <a:spLocks noGrp="1"/>
          </p:cNvSpPr>
          <p:nvPr/>
        </p:nvSpPr>
        <p:spPr>
          <a:xfrm>
            <a:off x="548297" y="1144377"/>
            <a:ext cx="4153807" cy="19046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Red Hat Text"/>
              <a:buNone/>
              <a:defRPr sz="6000" b="1" i="0" u="none" strike="noStrike" cap="none">
                <a:solidFill>
                  <a:schemeClr val="dk1"/>
                </a:solidFill>
                <a:latin typeface="Red Hat Text"/>
                <a:ea typeface="Red Hat Text"/>
                <a:cs typeface="Red Hat Text"/>
                <a:sym typeface="Red Hat Text"/>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IN" sz="2400" dirty="0">
                <a:latin typeface="Arial Rounded MT Bold" panose="020F0704030504030204" pitchFamily="34" charset="0"/>
              </a:rPr>
              <a:t>D</a:t>
            </a:r>
            <a:r>
              <a:rPr lang="en-IN" sz="2400" dirty="0">
                <a:solidFill>
                  <a:schemeClr val="dk1"/>
                </a:solidFill>
                <a:latin typeface="Arial Rounded MT Bold" panose="020F0704030504030204" pitchFamily="34" charset="0"/>
              </a:rPr>
              <a:t>isease  Prediction</a:t>
            </a:r>
            <a:endParaRPr lang="en-IN" sz="4000" dirty="0">
              <a:solidFill>
                <a:schemeClr val="dk1"/>
              </a:solidFill>
              <a:latin typeface="Arial Rounded MT Bold" panose="020F0704030504030204" pitchFamily="34" charset="0"/>
            </a:endParaRPr>
          </a:p>
        </p:txBody>
      </p:sp>
      <p:sp>
        <p:nvSpPr>
          <p:cNvPr id="73" name="Google Shape;472;p36">
            <a:extLst>
              <a:ext uri="{FF2B5EF4-FFF2-40B4-BE49-F238E27FC236}">
                <a16:creationId xmlns:a16="http://schemas.microsoft.com/office/drawing/2014/main" id="{E9CA5813-F2D0-4181-99BC-AE9D510F6335}"/>
              </a:ext>
            </a:extLst>
          </p:cNvPr>
          <p:cNvSpPr txBox="1">
            <a:spLocks noGrp="1"/>
          </p:cNvSpPr>
          <p:nvPr/>
        </p:nvSpPr>
        <p:spPr>
          <a:xfrm>
            <a:off x="5657044" y="3034710"/>
            <a:ext cx="3368198" cy="15097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Red Hat Text"/>
              <a:buNone/>
              <a:defRPr sz="6000" b="1" i="0" u="none" strike="noStrike" cap="none">
                <a:solidFill>
                  <a:schemeClr val="dk1"/>
                </a:solidFill>
                <a:latin typeface="Red Hat Text"/>
                <a:ea typeface="Red Hat Text"/>
                <a:cs typeface="Red Hat Text"/>
                <a:sym typeface="Red Hat Text"/>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2800" dirty="0">
                <a:solidFill>
                  <a:schemeClr val="dk1"/>
                </a:solidFill>
              </a:rPr>
              <a:t>          </a:t>
            </a:r>
            <a:r>
              <a:rPr lang="en-US" sz="2400" dirty="0">
                <a:solidFill>
                  <a:schemeClr val="dk1"/>
                </a:solidFill>
                <a:latin typeface="Arial Rounded MT Bold" panose="020F0704030504030204" pitchFamily="34" charset="0"/>
              </a:rPr>
              <a:t>S</a:t>
            </a:r>
            <a:r>
              <a:rPr lang="en-IN" sz="2400" dirty="0">
                <a:solidFill>
                  <a:schemeClr val="dk1"/>
                </a:solidFill>
                <a:latin typeface="Arial Rounded MT Bold" panose="020F0704030504030204" pitchFamily="34" charset="0"/>
              </a:rPr>
              <a:t>ales Recommendation</a:t>
            </a:r>
            <a:endParaRPr sz="4400" dirty="0">
              <a:solidFill>
                <a:schemeClr val="dk1"/>
              </a:solidFill>
              <a:latin typeface="Arial Rounded MT Bold" panose="020F0704030504030204" pitchFamily="34" charset="0"/>
            </a:endParaRPr>
          </a:p>
        </p:txBody>
      </p:sp>
      <p:sp>
        <p:nvSpPr>
          <p:cNvPr id="75" name="Google Shape;472;p36">
            <a:extLst>
              <a:ext uri="{FF2B5EF4-FFF2-40B4-BE49-F238E27FC236}">
                <a16:creationId xmlns:a16="http://schemas.microsoft.com/office/drawing/2014/main" id="{4370881C-7F03-4D76-9382-26312C9EA005}"/>
              </a:ext>
            </a:extLst>
          </p:cNvPr>
          <p:cNvSpPr txBox="1">
            <a:spLocks noGrp="1"/>
          </p:cNvSpPr>
          <p:nvPr/>
        </p:nvSpPr>
        <p:spPr>
          <a:xfrm>
            <a:off x="5788579" y="1383027"/>
            <a:ext cx="3063878" cy="15097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Red Hat Text"/>
              <a:buNone/>
              <a:defRPr sz="6000" b="1" i="0" u="none" strike="noStrike" cap="none">
                <a:solidFill>
                  <a:schemeClr val="dk1"/>
                </a:solidFill>
                <a:latin typeface="Red Hat Text"/>
                <a:ea typeface="Red Hat Text"/>
                <a:cs typeface="Red Hat Text"/>
                <a:sym typeface="Red Hat Text"/>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2000" dirty="0">
                <a:solidFill>
                  <a:schemeClr val="dk1"/>
                </a:solidFill>
                <a:latin typeface="Perpetua Titling MT" panose="02020502060505020804" pitchFamily="18" charset="0"/>
              </a:rPr>
              <a:t>        </a:t>
            </a:r>
            <a:r>
              <a:rPr lang="en-US" sz="2000" dirty="0">
                <a:solidFill>
                  <a:schemeClr val="dk1"/>
                </a:solidFill>
                <a:latin typeface="Arial Rounded MT Bold" panose="020F0704030504030204" pitchFamily="34" charset="0"/>
              </a:rPr>
              <a:t>Movies</a:t>
            </a:r>
            <a:r>
              <a:rPr lang="en-IN" sz="2000" dirty="0">
                <a:solidFill>
                  <a:schemeClr val="dk1"/>
                </a:solidFill>
                <a:latin typeface="Arial Rounded MT Bold" panose="020F0704030504030204" pitchFamily="34" charset="0"/>
              </a:rPr>
              <a:t> Recommendation</a:t>
            </a:r>
            <a:endParaRPr sz="2000" dirty="0">
              <a:solidFill>
                <a:schemeClr val="dk1"/>
              </a:solidFill>
              <a:latin typeface="Arial Rounded MT Bold" panose="020F0704030504030204" pitchFamily="34" charset="0"/>
            </a:endParaRPr>
          </a:p>
        </p:txBody>
      </p:sp>
    </p:spTree>
    <p:extLst>
      <p:ext uri="{BB962C8B-B14F-4D97-AF65-F5344CB8AC3E}">
        <p14:creationId xmlns:p14="http://schemas.microsoft.com/office/powerpoint/2010/main" val="2193300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11;p45">
            <a:extLst>
              <a:ext uri="{FF2B5EF4-FFF2-40B4-BE49-F238E27FC236}">
                <a16:creationId xmlns:a16="http://schemas.microsoft.com/office/drawing/2014/main" id="{8090258E-4B6E-4057-90E7-CFF20754E084}"/>
              </a:ext>
            </a:extLst>
          </p:cNvPr>
          <p:cNvSpPr txBox="1">
            <a:spLocks/>
          </p:cNvSpPr>
          <p:nvPr/>
        </p:nvSpPr>
        <p:spPr>
          <a:xfrm>
            <a:off x="107504" y="195486"/>
            <a:ext cx="3333900" cy="61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t>Unsupervised </a:t>
            </a:r>
          </a:p>
          <a:p>
            <a:r>
              <a:rPr lang="en-US" sz="2000" b="1" dirty="0"/>
              <a:t>Learning:</a:t>
            </a:r>
          </a:p>
        </p:txBody>
      </p:sp>
      <p:sp>
        <p:nvSpPr>
          <p:cNvPr id="4" name="Google Shape;612;p45">
            <a:extLst>
              <a:ext uri="{FF2B5EF4-FFF2-40B4-BE49-F238E27FC236}">
                <a16:creationId xmlns:a16="http://schemas.microsoft.com/office/drawing/2014/main" id="{5CA78566-B908-41E8-9D9F-FCBF0145F955}"/>
              </a:ext>
            </a:extLst>
          </p:cNvPr>
          <p:cNvSpPr txBox="1">
            <a:spLocks/>
          </p:cNvSpPr>
          <p:nvPr/>
        </p:nvSpPr>
        <p:spPr>
          <a:xfrm>
            <a:off x="967702" y="30277"/>
            <a:ext cx="7903874" cy="494816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2000" dirty="0">
                <a:latin typeface="Calisto MT" panose="02040603050505030304" pitchFamily="18" charset="0"/>
              </a:rPr>
              <a:t> Unsupervised learning is the training of machine using information that is neither classified nor labeled and allowing the algorithm to act on that information without guidance. Here the task of machine is to group unsorted information according to similarities, patterns and differences without any prior training of data.</a:t>
            </a:r>
          </a:p>
          <a:p>
            <a:r>
              <a:rPr lang="en-US" sz="2000" dirty="0">
                <a:latin typeface="Calisto MT" panose="02040603050505030304" pitchFamily="18" charset="0"/>
              </a:rPr>
              <a:t> </a:t>
            </a:r>
          </a:p>
          <a:p>
            <a:pPr marL="285750" indent="-285750">
              <a:buFont typeface="Arial" pitchFamily="34" charset="0"/>
              <a:buChar char="•"/>
            </a:pPr>
            <a:r>
              <a:rPr lang="en-US" sz="2000" dirty="0">
                <a:latin typeface="Calisto MT" panose="02040603050505030304" pitchFamily="18" charset="0"/>
              </a:rPr>
              <a:t> Unlike supervised learning, no teacher is provided that means no training will be given to the machine. Therefore machine is restricted to find the hidden structure in unlabeled data by our-self.</a:t>
            </a:r>
          </a:p>
        </p:txBody>
      </p:sp>
      <p:grpSp>
        <p:nvGrpSpPr>
          <p:cNvPr id="5" name="Group 4">
            <a:extLst>
              <a:ext uri="{FF2B5EF4-FFF2-40B4-BE49-F238E27FC236}">
                <a16:creationId xmlns:a16="http://schemas.microsoft.com/office/drawing/2014/main" id="{5487A6B1-C8EE-4D5C-A1AF-CFC442F8D401}"/>
              </a:ext>
            </a:extLst>
          </p:cNvPr>
          <p:cNvGrpSpPr/>
          <p:nvPr/>
        </p:nvGrpSpPr>
        <p:grpSpPr>
          <a:xfrm>
            <a:off x="66236" y="3633958"/>
            <a:ext cx="1044107" cy="1346978"/>
            <a:chOff x="5465550" y="3340280"/>
            <a:chExt cx="725569" cy="1003898"/>
          </a:xfrm>
        </p:grpSpPr>
        <p:sp>
          <p:nvSpPr>
            <p:cNvPr id="6" name="Google Shape;2124;p34">
              <a:extLst>
                <a:ext uri="{FF2B5EF4-FFF2-40B4-BE49-F238E27FC236}">
                  <a16:creationId xmlns:a16="http://schemas.microsoft.com/office/drawing/2014/main" id="{A2799363-4C0B-4953-945C-FCAC698BE285}"/>
                </a:ext>
              </a:extLst>
            </p:cNvPr>
            <p:cNvSpPr/>
            <p:nvPr/>
          </p:nvSpPr>
          <p:spPr>
            <a:xfrm>
              <a:off x="5465550" y="3942628"/>
              <a:ext cx="475359" cy="274695"/>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127;p34">
              <a:extLst>
                <a:ext uri="{FF2B5EF4-FFF2-40B4-BE49-F238E27FC236}">
                  <a16:creationId xmlns:a16="http://schemas.microsoft.com/office/drawing/2014/main" id="{F1B93D50-74A2-472D-9244-171D440B9673}"/>
                </a:ext>
              </a:extLst>
            </p:cNvPr>
            <p:cNvSpPr/>
            <p:nvPr/>
          </p:nvSpPr>
          <p:spPr>
            <a:xfrm>
              <a:off x="6013623" y="4243940"/>
              <a:ext cx="177395" cy="10000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128;p34">
              <a:extLst>
                <a:ext uri="{FF2B5EF4-FFF2-40B4-BE49-F238E27FC236}">
                  <a16:creationId xmlns:a16="http://schemas.microsoft.com/office/drawing/2014/main" id="{C7719765-5AFD-40DE-8CAD-4CBEB455D238}"/>
                </a:ext>
              </a:extLst>
            </p:cNvPr>
            <p:cNvSpPr/>
            <p:nvPr/>
          </p:nvSpPr>
          <p:spPr>
            <a:xfrm>
              <a:off x="6016591" y="4260745"/>
              <a:ext cx="174528" cy="8343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129;p34">
              <a:extLst>
                <a:ext uri="{FF2B5EF4-FFF2-40B4-BE49-F238E27FC236}">
                  <a16:creationId xmlns:a16="http://schemas.microsoft.com/office/drawing/2014/main" id="{E00F2AC0-D9CA-45BA-BD78-5DEB324A88A9}"/>
                </a:ext>
              </a:extLst>
            </p:cNvPr>
            <p:cNvSpPr/>
            <p:nvPr/>
          </p:nvSpPr>
          <p:spPr>
            <a:xfrm>
              <a:off x="5869391" y="4167052"/>
              <a:ext cx="177432" cy="100139"/>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130;p34">
              <a:extLst>
                <a:ext uri="{FF2B5EF4-FFF2-40B4-BE49-F238E27FC236}">
                  <a16:creationId xmlns:a16="http://schemas.microsoft.com/office/drawing/2014/main" id="{911B8DF8-B6C9-4CCA-BF3E-56802921DCEB}"/>
                </a:ext>
              </a:extLst>
            </p:cNvPr>
            <p:cNvSpPr/>
            <p:nvPr/>
          </p:nvSpPr>
          <p:spPr>
            <a:xfrm>
              <a:off x="5872652" y="4183858"/>
              <a:ext cx="174528" cy="83334"/>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131;p34">
              <a:extLst>
                <a:ext uri="{FF2B5EF4-FFF2-40B4-BE49-F238E27FC236}">
                  <a16:creationId xmlns:a16="http://schemas.microsoft.com/office/drawing/2014/main" id="{BF34BE2A-23E6-432D-BDD6-5D9F70677CB8}"/>
                </a:ext>
              </a:extLst>
            </p:cNvPr>
            <p:cNvSpPr/>
            <p:nvPr/>
          </p:nvSpPr>
          <p:spPr>
            <a:xfrm>
              <a:off x="5541746" y="3787286"/>
              <a:ext cx="572357" cy="492814"/>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132;p34">
              <a:extLst>
                <a:ext uri="{FF2B5EF4-FFF2-40B4-BE49-F238E27FC236}">
                  <a16:creationId xmlns:a16="http://schemas.microsoft.com/office/drawing/2014/main" id="{CF0808FA-7FB1-4C66-91A9-D7D20C36768F}"/>
                </a:ext>
              </a:extLst>
            </p:cNvPr>
            <p:cNvSpPr/>
            <p:nvPr/>
          </p:nvSpPr>
          <p:spPr>
            <a:xfrm>
              <a:off x="5493558" y="3690830"/>
              <a:ext cx="123355" cy="215499"/>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133;p34">
              <a:extLst>
                <a:ext uri="{FF2B5EF4-FFF2-40B4-BE49-F238E27FC236}">
                  <a16:creationId xmlns:a16="http://schemas.microsoft.com/office/drawing/2014/main" id="{F3072591-A1F7-4F57-8E74-C88CBCF1AE04}"/>
                </a:ext>
              </a:extLst>
            </p:cNvPr>
            <p:cNvSpPr/>
            <p:nvPr/>
          </p:nvSpPr>
          <p:spPr>
            <a:xfrm>
              <a:off x="5483992" y="3563694"/>
              <a:ext cx="82338" cy="15858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134;p34">
              <a:extLst>
                <a:ext uri="{FF2B5EF4-FFF2-40B4-BE49-F238E27FC236}">
                  <a16:creationId xmlns:a16="http://schemas.microsoft.com/office/drawing/2014/main" id="{F6F62FD7-2CE6-4723-90D2-4181D20B309B}"/>
                </a:ext>
              </a:extLst>
            </p:cNvPr>
            <p:cNvSpPr/>
            <p:nvPr/>
          </p:nvSpPr>
          <p:spPr>
            <a:xfrm>
              <a:off x="5568874" y="3353530"/>
              <a:ext cx="188491" cy="301924"/>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 name="Google Shape;2135;p34">
              <a:extLst>
                <a:ext uri="{FF2B5EF4-FFF2-40B4-BE49-F238E27FC236}">
                  <a16:creationId xmlns:a16="http://schemas.microsoft.com/office/drawing/2014/main" id="{FC59F9C8-1D05-4906-92B2-49512DD0AE7B}"/>
                </a:ext>
              </a:extLst>
            </p:cNvPr>
            <p:cNvGrpSpPr/>
            <p:nvPr/>
          </p:nvGrpSpPr>
          <p:grpSpPr>
            <a:xfrm>
              <a:off x="5682933" y="3596651"/>
              <a:ext cx="388831" cy="410840"/>
              <a:chOff x="4345944" y="4626313"/>
              <a:chExt cx="483621" cy="510995"/>
            </a:xfrm>
          </p:grpSpPr>
          <p:grpSp>
            <p:nvGrpSpPr>
              <p:cNvPr id="22" name="Google Shape;2136;p34">
                <a:extLst>
                  <a:ext uri="{FF2B5EF4-FFF2-40B4-BE49-F238E27FC236}">
                    <a16:creationId xmlns:a16="http://schemas.microsoft.com/office/drawing/2014/main" id="{3EEDF478-E1AE-40D8-940D-F00D692CD019}"/>
                  </a:ext>
                </a:extLst>
              </p:cNvPr>
              <p:cNvGrpSpPr/>
              <p:nvPr/>
            </p:nvGrpSpPr>
            <p:grpSpPr>
              <a:xfrm>
                <a:off x="4345944" y="4852987"/>
                <a:ext cx="474200" cy="284321"/>
                <a:chOff x="4345944" y="4852987"/>
                <a:chExt cx="474200" cy="284321"/>
              </a:xfrm>
            </p:grpSpPr>
            <p:sp>
              <p:nvSpPr>
                <p:cNvPr id="33" name="Google Shape;2137;p34">
                  <a:extLst>
                    <a:ext uri="{FF2B5EF4-FFF2-40B4-BE49-F238E27FC236}">
                      <a16:creationId xmlns:a16="http://schemas.microsoft.com/office/drawing/2014/main" id="{E5C0D6E5-8748-4C63-9DD7-7C0C0329A8DC}"/>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138;p34">
                  <a:extLst>
                    <a:ext uri="{FF2B5EF4-FFF2-40B4-BE49-F238E27FC236}">
                      <a16:creationId xmlns:a16="http://schemas.microsoft.com/office/drawing/2014/main" id="{07EC6545-7FDB-408E-9BB4-5DDAFB991C2C}"/>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139;p34">
                  <a:extLst>
                    <a:ext uri="{FF2B5EF4-FFF2-40B4-BE49-F238E27FC236}">
                      <a16:creationId xmlns:a16="http://schemas.microsoft.com/office/drawing/2014/main" id="{EFEFDCAC-B648-41CB-AD46-727DDFA04294}"/>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 name="Google Shape;2140;p34">
                  <a:extLst>
                    <a:ext uri="{FF2B5EF4-FFF2-40B4-BE49-F238E27FC236}">
                      <a16:creationId xmlns:a16="http://schemas.microsoft.com/office/drawing/2014/main" id="{A1BAD567-84A3-4289-90FB-A66F85A58882}"/>
                    </a:ext>
                  </a:extLst>
                </p:cNvPr>
                <p:cNvGrpSpPr/>
                <p:nvPr/>
              </p:nvGrpSpPr>
              <p:grpSpPr>
                <a:xfrm>
                  <a:off x="4457040" y="4985575"/>
                  <a:ext cx="133724" cy="77247"/>
                  <a:chOff x="4457040" y="4985575"/>
                  <a:chExt cx="133724" cy="77247"/>
                </a:xfrm>
              </p:grpSpPr>
              <p:sp>
                <p:nvSpPr>
                  <p:cNvPr id="101" name="Google Shape;2141;p34">
                    <a:extLst>
                      <a:ext uri="{FF2B5EF4-FFF2-40B4-BE49-F238E27FC236}">
                        <a16:creationId xmlns:a16="http://schemas.microsoft.com/office/drawing/2014/main" id="{10111262-8B43-4AE8-BE16-2CA21C3876F6}"/>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142;p34">
                    <a:extLst>
                      <a:ext uri="{FF2B5EF4-FFF2-40B4-BE49-F238E27FC236}">
                        <a16:creationId xmlns:a16="http://schemas.microsoft.com/office/drawing/2014/main" id="{4E2A6CE1-C2A3-479F-96EA-159998389F8D}"/>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Google Shape;2143;p34">
                  <a:extLst>
                    <a:ext uri="{FF2B5EF4-FFF2-40B4-BE49-F238E27FC236}">
                      <a16:creationId xmlns:a16="http://schemas.microsoft.com/office/drawing/2014/main" id="{1E655A4E-63B1-4A2E-A610-73204D44F25B}"/>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144;p34">
                  <a:extLst>
                    <a:ext uri="{FF2B5EF4-FFF2-40B4-BE49-F238E27FC236}">
                      <a16:creationId xmlns:a16="http://schemas.microsoft.com/office/drawing/2014/main" id="{024A4375-B4A8-4FED-8D3E-B0229BA1DC03}"/>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145;p34">
                  <a:extLst>
                    <a:ext uri="{FF2B5EF4-FFF2-40B4-BE49-F238E27FC236}">
                      <a16:creationId xmlns:a16="http://schemas.microsoft.com/office/drawing/2014/main" id="{042EFDAD-47F9-4687-A52B-9EA310B3014B}"/>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146;p34">
                  <a:extLst>
                    <a:ext uri="{FF2B5EF4-FFF2-40B4-BE49-F238E27FC236}">
                      <a16:creationId xmlns:a16="http://schemas.microsoft.com/office/drawing/2014/main" id="{9757A90D-FF3A-4FB8-82B0-1753E9BFFC32}"/>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147;p34">
                  <a:extLst>
                    <a:ext uri="{FF2B5EF4-FFF2-40B4-BE49-F238E27FC236}">
                      <a16:creationId xmlns:a16="http://schemas.microsoft.com/office/drawing/2014/main" id="{B8343B6E-43DD-4BB4-B977-E1DF19F51F00}"/>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148;p34">
                  <a:extLst>
                    <a:ext uri="{FF2B5EF4-FFF2-40B4-BE49-F238E27FC236}">
                      <a16:creationId xmlns:a16="http://schemas.microsoft.com/office/drawing/2014/main" id="{C134D536-3E88-4DFF-B449-29B700991456}"/>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149;p34">
                  <a:extLst>
                    <a:ext uri="{FF2B5EF4-FFF2-40B4-BE49-F238E27FC236}">
                      <a16:creationId xmlns:a16="http://schemas.microsoft.com/office/drawing/2014/main" id="{9038B26A-2B91-4006-A60F-C83FD0B11DA4}"/>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150;p34">
                  <a:extLst>
                    <a:ext uri="{FF2B5EF4-FFF2-40B4-BE49-F238E27FC236}">
                      <a16:creationId xmlns:a16="http://schemas.microsoft.com/office/drawing/2014/main" id="{011D71B6-AB47-4413-A5E1-DB5C916A65B7}"/>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151;p34">
                  <a:extLst>
                    <a:ext uri="{FF2B5EF4-FFF2-40B4-BE49-F238E27FC236}">
                      <a16:creationId xmlns:a16="http://schemas.microsoft.com/office/drawing/2014/main" id="{64ABDA99-85FF-4962-9A33-10D8E35E7A2D}"/>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152;p34">
                  <a:extLst>
                    <a:ext uri="{FF2B5EF4-FFF2-40B4-BE49-F238E27FC236}">
                      <a16:creationId xmlns:a16="http://schemas.microsoft.com/office/drawing/2014/main" id="{FBD9C1DF-57AE-4595-9298-FEB00D91300F}"/>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153;p34">
                  <a:extLst>
                    <a:ext uri="{FF2B5EF4-FFF2-40B4-BE49-F238E27FC236}">
                      <a16:creationId xmlns:a16="http://schemas.microsoft.com/office/drawing/2014/main" id="{DA010659-59B6-4EE5-A7C8-8E30E9972029}"/>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154;p34">
                  <a:extLst>
                    <a:ext uri="{FF2B5EF4-FFF2-40B4-BE49-F238E27FC236}">
                      <a16:creationId xmlns:a16="http://schemas.microsoft.com/office/drawing/2014/main" id="{6471E451-BB51-4AB8-B3ED-C91E97C7D317}"/>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155;p34">
                  <a:extLst>
                    <a:ext uri="{FF2B5EF4-FFF2-40B4-BE49-F238E27FC236}">
                      <a16:creationId xmlns:a16="http://schemas.microsoft.com/office/drawing/2014/main" id="{05F9A016-E22A-4D0D-B734-1D8C0A060F59}"/>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156;p34">
                  <a:extLst>
                    <a:ext uri="{FF2B5EF4-FFF2-40B4-BE49-F238E27FC236}">
                      <a16:creationId xmlns:a16="http://schemas.microsoft.com/office/drawing/2014/main" id="{70261D62-6C4D-4D00-B7F2-8F40B97C0760}"/>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157;p34">
                  <a:extLst>
                    <a:ext uri="{FF2B5EF4-FFF2-40B4-BE49-F238E27FC236}">
                      <a16:creationId xmlns:a16="http://schemas.microsoft.com/office/drawing/2014/main" id="{3E8A9B49-7F23-4E1C-A05C-8C2FF9E4A372}"/>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158;p34">
                  <a:extLst>
                    <a:ext uri="{FF2B5EF4-FFF2-40B4-BE49-F238E27FC236}">
                      <a16:creationId xmlns:a16="http://schemas.microsoft.com/office/drawing/2014/main" id="{ABEA5738-D318-4C5D-B024-C7B076D9628E}"/>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159;p34">
                  <a:extLst>
                    <a:ext uri="{FF2B5EF4-FFF2-40B4-BE49-F238E27FC236}">
                      <a16:creationId xmlns:a16="http://schemas.microsoft.com/office/drawing/2014/main" id="{FFAB9D4F-522F-4698-90E1-476B6DB8492A}"/>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160;p34">
                  <a:extLst>
                    <a:ext uri="{FF2B5EF4-FFF2-40B4-BE49-F238E27FC236}">
                      <a16:creationId xmlns:a16="http://schemas.microsoft.com/office/drawing/2014/main" id="{3C481E14-F3CE-47EF-AE5B-ADFC9774FEFE}"/>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161;p34">
                  <a:extLst>
                    <a:ext uri="{FF2B5EF4-FFF2-40B4-BE49-F238E27FC236}">
                      <a16:creationId xmlns:a16="http://schemas.microsoft.com/office/drawing/2014/main" id="{03EAD857-C8BB-42FD-B013-81FAEC0A0E19}"/>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162;p34">
                  <a:extLst>
                    <a:ext uri="{FF2B5EF4-FFF2-40B4-BE49-F238E27FC236}">
                      <a16:creationId xmlns:a16="http://schemas.microsoft.com/office/drawing/2014/main" id="{3EED0DD0-AE60-411D-94D3-ED87908FA12F}"/>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163;p34">
                  <a:extLst>
                    <a:ext uri="{FF2B5EF4-FFF2-40B4-BE49-F238E27FC236}">
                      <a16:creationId xmlns:a16="http://schemas.microsoft.com/office/drawing/2014/main" id="{A64E1C9D-6EE7-4195-B7BE-DBB92978A8A3}"/>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164;p34">
                  <a:extLst>
                    <a:ext uri="{FF2B5EF4-FFF2-40B4-BE49-F238E27FC236}">
                      <a16:creationId xmlns:a16="http://schemas.microsoft.com/office/drawing/2014/main" id="{7A0B91D6-BD58-4E2B-9FE1-2A6078309664}"/>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165;p34">
                  <a:extLst>
                    <a:ext uri="{FF2B5EF4-FFF2-40B4-BE49-F238E27FC236}">
                      <a16:creationId xmlns:a16="http://schemas.microsoft.com/office/drawing/2014/main" id="{5F06EF65-E471-423C-8A99-72F014DAC9FC}"/>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166;p34">
                  <a:extLst>
                    <a:ext uri="{FF2B5EF4-FFF2-40B4-BE49-F238E27FC236}">
                      <a16:creationId xmlns:a16="http://schemas.microsoft.com/office/drawing/2014/main" id="{E9EBBB42-5C03-4F5E-B6AF-86C9A2971D3C}"/>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167;p34">
                  <a:extLst>
                    <a:ext uri="{FF2B5EF4-FFF2-40B4-BE49-F238E27FC236}">
                      <a16:creationId xmlns:a16="http://schemas.microsoft.com/office/drawing/2014/main" id="{38284FFB-5E19-4549-AC58-27C26EB0B7CD}"/>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168;p34">
                  <a:extLst>
                    <a:ext uri="{FF2B5EF4-FFF2-40B4-BE49-F238E27FC236}">
                      <a16:creationId xmlns:a16="http://schemas.microsoft.com/office/drawing/2014/main" id="{29CC6D57-C1AB-44D1-94FB-0B5BFEE83F86}"/>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169;p34">
                  <a:extLst>
                    <a:ext uri="{FF2B5EF4-FFF2-40B4-BE49-F238E27FC236}">
                      <a16:creationId xmlns:a16="http://schemas.microsoft.com/office/drawing/2014/main" id="{1D74DC7E-8134-4027-8936-7A475DDCF50C}"/>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170;p34">
                  <a:extLst>
                    <a:ext uri="{FF2B5EF4-FFF2-40B4-BE49-F238E27FC236}">
                      <a16:creationId xmlns:a16="http://schemas.microsoft.com/office/drawing/2014/main" id="{61E96E4C-7EB0-4381-A74C-CE966E238007}"/>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171;p34">
                  <a:extLst>
                    <a:ext uri="{FF2B5EF4-FFF2-40B4-BE49-F238E27FC236}">
                      <a16:creationId xmlns:a16="http://schemas.microsoft.com/office/drawing/2014/main" id="{6925E8DB-79A9-4F09-81D9-7E8CEE753C60}"/>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172;p34">
                  <a:extLst>
                    <a:ext uri="{FF2B5EF4-FFF2-40B4-BE49-F238E27FC236}">
                      <a16:creationId xmlns:a16="http://schemas.microsoft.com/office/drawing/2014/main" id="{46CE66EC-5905-47C2-BFA0-62752B7AF231}"/>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173;p34">
                  <a:extLst>
                    <a:ext uri="{FF2B5EF4-FFF2-40B4-BE49-F238E27FC236}">
                      <a16:creationId xmlns:a16="http://schemas.microsoft.com/office/drawing/2014/main" id="{F0DE5656-F8F5-4DDE-BDC2-F1B8D2AB4D8C}"/>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174;p34">
                  <a:extLst>
                    <a:ext uri="{FF2B5EF4-FFF2-40B4-BE49-F238E27FC236}">
                      <a16:creationId xmlns:a16="http://schemas.microsoft.com/office/drawing/2014/main" id="{B166BA9F-8D87-4427-BE4E-D44C7D6D9A3B}"/>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175;p34">
                  <a:extLst>
                    <a:ext uri="{FF2B5EF4-FFF2-40B4-BE49-F238E27FC236}">
                      <a16:creationId xmlns:a16="http://schemas.microsoft.com/office/drawing/2014/main" id="{BC9C1EAE-77E9-4DCA-8DC9-1CC75AFF0EAD}"/>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176;p34">
                  <a:extLst>
                    <a:ext uri="{FF2B5EF4-FFF2-40B4-BE49-F238E27FC236}">
                      <a16:creationId xmlns:a16="http://schemas.microsoft.com/office/drawing/2014/main" id="{4277AE15-EF8C-4F55-99C9-F490C5149CFA}"/>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177;p34">
                  <a:extLst>
                    <a:ext uri="{FF2B5EF4-FFF2-40B4-BE49-F238E27FC236}">
                      <a16:creationId xmlns:a16="http://schemas.microsoft.com/office/drawing/2014/main" id="{EA5C4EA6-0370-4EB2-85EC-211EAD740DDA}"/>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178;p34">
                  <a:extLst>
                    <a:ext uri="{FF2B5EF4-FFF2-40B4-BE49-F238E27FC236}">
                      <a16:creationId xmlns:a16="http://schemas.microsoft.com/office/drawing/2014/main" id="{7584B0D2-CCD2-45E0-A880-1AC5224B9708}"/>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179;p34">
                  <a:extLst>
                    <a:ext uri="{FF2B5EF4-FFF2-40B4-BE49-F238E27FC236}">
                      <a16:creationId xmlns:a16="http://schemas.microsoft.com/office/drawing/2014/main" id="{A2DF548F-AA55-4340-B8ED-CED2AFC78744}"/>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180;p34">
                  <a:extLst>
                    <a:ext uri="{FF2B5EF4-FFF2-40B4-BE49-F238E27FC236}">
                      <a16:creationId xmlns:a16="http://schemas.microsoft.com/office/drawing/2014/main" id="{8D46B0A3-D5B3-44C7-9F53-4ADCFDCD09BD}"/>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181;p34">
                  <a:extLst>
                    <a:ext uri="{FF2B5EF4-FFF2-40B4-BE49-F238E27FC236}">
                      <a16:creationId xmlns:a16="http://schemas.microsoft.com/office/drawing/2014/main" id="{227DE763-9D4D-4AB8-8370-C9D3FB95BEE6}"/>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182;p34">
                  <a:extLst>
                    <a:ext uri="{FF2B5EF4-FFF2-40B4-BE49-F238E27FC236}">
                      <a16:creationId xmlns:a16="http://schemas.microsoft.com/office/drawing/2014/main" id="{F25F81FB-1B04-419F-9BBD-25F2FB612D75}"/>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183;p34">
                  <a:extLst>
                    <a:ext uri="{FF2B5EF4-FFF2-40B4-BE49-F238E27FC236}">
                      <a16:creationId xmlns:a16="http://schemas.microsoft.com/office/drawing/2014/main" id="{E9882F99-C1F9-4F28-8404-0EEEC3ABDA4E}"/>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184;p34">
                  <a:extLst>
                    <a:ext uri="{FF2B5EF4-FFF2-40B4-BE49-F238E27FC236}">
                      <a16:creationId xmlns:a16="http://schemas.microsoft.com/office/drawing/2014/main" id="{56E77A40-218F-4A49-B865-C707AC402EB4}"/>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185;p34">
                  <a:extLst>
                    <a:ext uri="{FF2B5EF4-FFF2-40B4-BE49-F238E27FC236}">
                      <a16:creationId xmlns:a16="http://schemas.microsoft.com/office/drawing/2014/main" id="{4FF335BD-4332-4A3D-B31F-E603638F0AB3}"/>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186;p34">
                  <a:extLst>
                    <a:ext uri="{FF2B5EF4-FFF2-40B4-BE49-F238E27FC236}">
                      <a16:creationId xmlns:a16="http://schemas.microsoft.com/office/drawing/2014/main" id="{C155C285-59D4-4A40-B45A-978A25BA703D}"/>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187;p34">
                  <a:extLst>
                    <a:ext uri="{FF2B5EF4-FFF2-40B4-BE49-F238E27FC236}">
                      <a16:creationId xmlns:a16="http://schemas.microsoft.com/office/drawing/2014/main" id="{76FA4867-5894-4EB0-8C8F-B2F8499333A9}"/>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188;p34">
                  <a:extLst>
                    <a:ext uri="{FF2B5EF4-FFF2-40B4-BE49-F238E27FC236}">
                      <a16:creationId xmlns:a16="http://schemas.microsoft.com/office/drawing/2014/main" id="{6603201C-3400-4C66-871F-801A7A9F6440}"/>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189;p34">
                  <a:extLst>
                    <a:ext uri="{FF2B5EF4-FFF2-40B4-BE49-F238E27FC236}">
                      <a16:creationId xmlns:a16="http://schemas.microsoft.com/office/drawing/2014/main" id="{82B6C779-389D-4441-93F2-8295C745AFE4}"/>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190;p34">
                  <a:extLst>
                    <a:ext uri="{FF2B5EF4-FFF2-40B4-BE49-F238E27FC236}">
                      <a16:creationId xmlns:a16="http://schemas.microsoft.com/office/drawing/2014/main" id="{CA73D20D-5F6B-4E8B-BC31-8E13F2D223F3}"/>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191;p34">
                  <a:extLst>
                    <a:ext uri="{FF2B5EF4-FFF2-40B4-BE49-F238E27FC236}">
                      <a16:creationId xmlns:a16="http://schemas.microsoft.com/office/drawing/2014/main" id="{AD584E1F-9847-47BD-85B9-AD2042308342}"/>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192;p34">
                  <a:extLst>
                    <a:ext uri="{FF2B5EF4-FFF2-40B4-BE49-F238E27FC236}">
                      <a16:creationId xmlns:a16="http://schemas.microsoft.com/office/drawing/2014/main" id="{9EEA303C-FCEC-42C2-BCBA-6E8D1C37813C}"/>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193;p34">
                  <a:extLst>
                    <a:ext uri="{FF2B5EF4-FFF2-40B4-BE49-F238E27FC236}">
                      <a16:creationId xmlns:a16="http://schemas.microsoft.com/office/drawing/2014/main" id="{1FA924CB-CFC6-4D23-B7E3-437257D8F13B}"/>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194;p34">
                  <a:extLst>
                    <a:ext uri="{FF2B5EF4-FFF2-40B4-BE49-F238E27FC236}">
                      <a16:creationId xmlns:a16="http://schemas.microsoft.com/office/drawing/2014/main" id="{D674A4F3-7B79-49AD-8F89-58B95BD9625F}"/>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195;p34">
                  <a:extLst>
                    <a:ext uri="{FF2B5EF4-FFF2-40B4-BE49-F238E27FC236}">
                      <a16:creationId xmlns:a16="http://schemas.microsoft.com/office/drawing/2014/main" id="{9715E87D-0577-49A4-9605-3E210A8BFB5E}"/>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196;p34">
                  <a:extLst>
                    <a:ext uri="{FF2B5EF4-FFF2-40B4-BE49-F238E27FC236}">
                      <a16:creationId xmlns:a16="http://schemas.microsoft.com/office/drawing/2014/main" id="{0620F482-B957-4B15-8DF4-5B829F584727}"/>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197;p34">
                  <a:extLst>
                    <a:ext uri="{FF2B5EF4-FFF2-40B4-BE49-F238E27FC236}">
                      <a16:creationId xmlns:a16="http://schemas.microsoft.com/office/drawing/2014/main" id="{B34B3EF5-D598-4708-832B-EC7790720643}"/>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198;p34">
                  <a:extLst>
                    <a:ext uri="{FF2B5EF4-FFF2-40B4-BE49-F238E27FC236}">
                      <a16:creationId xmlns:a16="http://schemas.microsoft.com/office/drawing/2014/main" id="{C4E8C5CC-6C7D-4392-B290-FFED514A68AC}"/>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199;p34">
                  <a:extLst>
                    <a:ext uri="{FF2B5EF4-FFF2-40B4-BE49-F238E27FC236}">
                      <a16:creationId xmlns:a16="http://schemas.microsoft.com/office/drawing/2014/main" id="{C8FC9A64-A6AE-41F8-889D-4F1436A686CE}"/>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200;p34">
                  <a:extLst>
                    <a:ext uri="{FF2B5EF4-FFF2-40B4-BE49-F238E27FC236}">
                      <a16:creationId xmlns:a16="http://schemas.microsoft.com/office/drawing/2014/main" id="{B8399501-F38E-42FA-9D55-527748DB91A4}"/>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201;p34">
                  <a:extLst>
                    <a:ext uri="{FF2B5EF4-FFF2-40B4-BE49-F238E27FC236}">
                      <a16:creationId xmlns:a16="http://schemas.microsoft.com/office/drawing/2014/main" id="{EE802646-610C-442C-8113-B11BC8ECF1D5}"/>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202;p34">
                  <a:extLst>
                    <a:ext uri="{FF2B5EF4-FFF2-40B4-BE49-F238E27FC236}">
                      <a16:creationId xmlns:a16="http://schemas.microsoft.com/office/drawing/2014/main" id="{C6005545-1C13-498D-9D43-75E13941BBA3}"/>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203;p34">
                  <a:extLst>
                    <a:ext uri="{FF2B5EF4-FFF2-40B4-BE49-F238E27FC236}">
                      <a16:creationId xmlns:a16="http://schemas.microsoft.com/office/drawing/2014/main" id="{97220B58-939E-48A0-B192-46D9338A4295}"/>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204;p34">
                  <a:extLst>
                    <a:ext uri="{FF2B5EF4-FFF2-40B4-BE49-F238E27FC236}">
                      <a16:creationId xmlns:a16="http://schemas.microsoft.com/office/drawing/2014/main" id="{5EC93C85-1B97-40A1-9ADA-88949D0EBFB4}"/>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205;p34">
                  <a:extLst>
                    <a:ext uri="{FF2B5EF4-FFF2-40B4-BE49-F238E27FC236}">
                      <a16:creationId xmlns:a16="http://schemas.microsoft.com/office/drawing/2014/main" id="{9DFF249B-99F4-4676-991E-43134B4F6BDE}"/>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206;p34">
                  <a:extLst>
                    <a:ext uri="{FF2B5EF4-FFF2-40B4-BE49-F238E27FC236}">
                      <a16:creationId xmlns:a16="http://schemas.microsoft.com/office/drawing/2014/main" id="{29119AA3-C918-4D36-AB92-446250360330}"/>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 name="Google Shape;2207;p34">
                <a:extLst>
                  <a:ext uri="{FF2B5EF4-FFF2-40B4-BE49-F238E27FC236}">
                    <a16:creationId xmlns:a16="http://schemas.microsoft.com/office/drawing/2014/main" id="{774DDB2E-61F5-44EB-8CDE-D081B6933365}"/>
                  </a:ext>
                </a:extLst>
              </p:cNvPr>
              <p:cNvGrpSpPr/>
              <p:nvPr/>
            </p:nvGrpSpPr>
            <p:grpSpPr>
              <a:xfrm>
                <a:off x="4543079" y="4626313"/>
                <a:ext cx="286486" cy="386884"/>
                <a:chOff x="4543079" y="4626313"/>
                <a:chExt cx="286486" cy="386884"/>
              </a:xfrm>
            </p:grpSpPr>
            <p:grpSp>
              <p:nvGrpSpPr>
                <p:cNvPr id="24" name="Google Shape;2208;p34">
                  <a:extLst>
                    <a:ext uri="{FF2B5EF4-FFF2-40B4-BE49-F238E27FC236}">
                      <a16:creationId xmlns:a16="http://schemas.microsoft.com/office/drawing/2014/main" id="{AFCFFEE7-CE95-40B0-9D1C-F7FE0A96FF3C}"/>
                    </a:ext>
                  </a:extLst>
                </p:cNvPr>
                <p:cNvGrpSpPr/>
                <p:nvPr/>
              </p:nvGrpSpPr>
              <p:grpSpPr>
                <a:xfrm>
                  <a:off x="4543079" y="4626313"/>
                  <a:ext cx="286486" cy="386884"/>
                  <a:chOff x="4543079" y="4626313"/>
                  <a:chExt cx="286486" cy="386884"/>
                </a:xfrm>
              </p:grpSpPr>
              <p:sp>
                <p:nvSpPr>
                  <p:cNvPr id="28" name="Google Shape;2209;p34">
                    <a:extLst>
                      <a:ext uri="{FF2B5EF4-FFF2-40B4-BE49-F238E27FC236}">
                        <a16:creationId xmlns:a16="http://schemas.microsoft.com/office/drawing/2014/main" id="{1703CC02-B5D5-4D68-BEAF-FF4CD54AAC41}"/>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210;p34">
                    <a:extLst>
                      <a:ext uri="{FF2B5EF4-FFF2-40B4-BE49-F238E27FC236}">
                        <a16:creationId xmlns:a16="http://schemas.microsoft.com/office/drawing/2014/main" id="{BC12EFFA-F871-46FA-8D61-889C0AA8B753}"/>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211;p34">
                    <a:extLst>
                      <a:ext uri="{FF2B5EF4-FFF2-40B4-BE49-F238E27FC236}">
                        <a16:creationId xmlns:a16="http://schemas.microsoft.com/office/drawing/2014/main" id="{62BFC418-7A93-4947-874C-B70F5061413D}"/>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212;p34">
                    <a:extLst>
                      <a:ext uri="{FF2B5EF4-FFF2-40B4-BE49-F238E27FC236}">
                        <a16:creationId xmlns:a16="http://schemas.microsoft.com/office/drawing/2014/main" id="{B8EFD1FD-B104-4471-A9CC-1E6724B3D923}"/>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213;p34">
                    <a:extLst>
                      <a:ext uri="{FF2B5EF4-FFF2-40B4-BE49-F238E27FC236}">
                        <a16:creationId xmlns:a16="http://schemas.microsoft.com/office/drawing/2014/main" id="{92F9994B-16DA-45B2-B8BA-749490507190}"/>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2214;p34">
                  <a:extLst>
                    <a:ext uri="{FF2B5EF4-FFF2-40B4-BE49-F238E27FC236}">
                      <a16:creationId xmlns:a16="http://schemas.microsoft.com/office/drawing/2014/main" id="{2AA42FA8-04E2-498D-B9F2-0FE2AE6DC204}"/>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215;p34">
                  <a:extLst>
                    <a:ext uri="{FF2B5EF4-FFF2-40B4-BE49-F238E27FC236}">
                      <a16:creationId xmlns:a16="http://schemas.microsoft.com/office/drawing/2014/main" id="{E711EA9E-BCEB-4712-B411-F4475078DF68}"/>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216;p34">
                  <a:extLst>
                    <a:ext uri="{FF2B5EF4-FFF2-40B4-BE49-F238E27FC236}">
                      <a16:creationId xmlns:a16="http://schemas.microsoft.com/office/drawing/2014/main" id="{CD3077E0-AF2E-4BB5-98BD-500F6E9EAE78}"/>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6" name="Google Shape;2217;p34">
              <a:extLst>
                <a:ext uri="{FF2B5EF4-FFF2-40B4-BE49-F238E27FC236}">
                  <a16:creationId xmlns:a16="http://schemas.microsoft.com/office/drawing/2014/main" id="{862443FB-B6DF-479F-9677-B7F889777723}"/>
                </a:ext>
              </a:extLst>
            </p:cNvPr>
            <p:cNvSpPr/>
            <p:nvPr/>
          </p:nvSpPr>
          <p:spPr>
            <a:xfrm>
              <a:off x="5507308" y="3567123"/>
              <a:ext cx="289825" cy="480347"/>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218;p34">
              <a:extLst>
                <a:ext uri="{FF2B5EF4-FFF2-40B4-BE49-F238E27FC236}">
                  <a16:creationId xmlns:a16="http://schemas.microsoft.com/office/drawing/2014/main" id="{1943DAEF-4CE5-4FBE-8655-C7C97DB63ADC}"/>
                </a:ext>
              </a:extLst>
            </p:cNvPr>
            <p:cNvSpPr/>
            <p:nvPr/>
          </p:nvSpPr>
          <p:spPr>
            <a:xfrm>
              <a:off x="5716251" y="3647972"/>
              <a:ext cx="367648" cy="286515"/>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219;p34">
              <a:extLst>
                <a:ext uri="{FF2B5EF4-FFF2-40B4-BE49-F238E27FC236}">
                  <a16:creationId xmlns:a16="http://schemas.microsoft.com/office/drawing/2014/main" id="{0E4FD868-CD84-40CB-A4EF-CF8DF5E48EDF}"/>
                </a:ext>
              </a:extLst>
            </p:cNvPr>
            <p:cNvSpPr/>
            <p:nvPr/>
          </p:nvSpPr>
          <p:spPr>
            <a:xfrm>
              <a:off x="5703205" y="3642051"/>
              <a:ext cx="112054" cy="163940"/>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220;p34">
              <a:extLst>
                <a:ext uri="{FF2B5EF4-FFF2-40B4-BE49-F238E27FC236}">
                  <a16:creationId xmlns:a16="http://schemas.microsoft.com/office/drawing/2014/main" id="{4FD376E0-143B-4175-83AB-708D5AE424C2}"/>
                </a:ext>
              </a:extLst>
            </p:cNvPr>
            <p:cNvSpPr/>
            <p:nvPr/>
          </p:nvSpPr>
          <p:spPr>
            <a:xfrm>
              <a:off x="5574561" y="3340280"/>
              <a:ext cx="182712" cy="201645"/>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221;p34">
              <a:extLst>
                <a:ext uri="{FF2B5EF4-FFF2-40B4-BE49-F238E27FC236}">
                  <a16:creationId xmlns:a16="http://schemas.microsoft.com/office/drawing/2014/main" id="{EFEA9F52-7B17-4DE3-AF6E-BEC20234A197}"/>
                </a:ext>
              </a:extLst>
            </p:cNvPr>
            <p:cNvSpPr/>
            <p:nvPr/>
          </p:nvSpPr>
          <p:spPr>
            <a:xfrm>
              <a:off x="5779064" y="4078865"/>
              <a:ext cx="161845" cy="223616"/>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222;p34">
              <a:extLst>
                <a:ext uri="{FF2B5EF4-FFF2-40B4-BE49-F238E27FC236}">
                  <a16:creationId xmlns:a16="http://schemas.microsoft.com/office/drawing/2014/main" id="{A1DD1DCB-9D66-4745-AC23-AA0C30219806}"/>
                </a:ext>
              </a:extLst>
            </p:cNvPr>
            <p:cNvSpPr/>
            <p:nvPr/>
          </p:nvSpPr>
          <p:spPr>
            <a:xfrm>
              <a:off x="5834849" y="4054589"/>
              <a:ext cx="106060" cy="61954"/>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70642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6"/>
          <p:cNvSpPr txBox="1">
            <a:spLocks noGrp="1"/>
          </p:cNvSpPr>
          <p:nvPr>
            <p:ph type="title" idx="8"/>
          </p:nvPr>
        </p:nvSpPr>
        <p:spPr>
          <a:xfrm>
            <a:off x="251520" y="339502"/>
            <a:ext cx="7704000" cy="572700"/>
          </a:xfrm>
          <a:prstGeom prst="rect">
            <a:avLst/>
          </a:prstGeom>
        </p:spPr>
        <p:txBody>
          <a:bodyPr spcFirstLastPara="1" wrap="square" lIns="91425" tIns="91425" rIns="91425" bIns="91425" anchor="ctr" anchorCtr="0">
            <a:noAutofit/>
          </a:bodyPr>
          <a:lstStyle/>
          <a:p>
            <a:pPr lvl="0"/>
            <a:r>
              <a:rPr lang="en-US" sz="2400" dirty="0"/>
              <a:t>Reinforcement </a:t>
            </a:r>
            <a:br>
              <a:rPr lang="en-US" sz="2400" dirty="0"/>
            </a:br>
            <a:r>
              <a:rPr lang="en-US" sz="2400" dirty="0"/>
              <a:t>Learning:</a:t>
            </a:r>
            <a:endParaRPr sz="2400" dirty="0"/>
          </a:p>
        </p:txBody>
      </p:sp>
      <p:sp>
        <p:nvSpPr>
          <p:cNvPr id="621" name="Google Shape;621;p46"/>
          <p:cNvSpPr txBox="1">
            <a:spLocks noGrp="1"/>
          </p:cNvSpPr>
          <p:nvPr>
            <p:ph type="subTitle" idx="1"/>
          </p:nvPr>
        </p:nvSpPr>
        <p:spPr>
          <a:xfrm>
            <a:off x="1188480" y="912202"/>
            <a:ext cx="6437744" cy="3736168"/>
          </a:xfrm>
          <a:prstGeom prst="rect">
            <a:avLst/>
          </a:prstGeom>
        </p:spPr>
        <p:txBody>
          <a:bodyPr spcFirstLastPara="1" wrap="square" lIns="91425" tIns="91425" rIns="91425" bIns="91425" anchor="ctr" anchorCtr="0">
            <a:noAutofit/>
          </a:bodyPr>
          <a:lstStyle/>
          <a:p>
            <a:pPr marL="285750" lvl="0" indent="-285750">
              <a:buFont typeface="Arial" pitchFamily="34" charset="0"/>
              <a:buChar char="•"/>
            </a:pPr>
            <a:r>
              <a:rPr lang="en-US" sz="1700" dirty="0">
                <a:solidFill>
                  <a:schemeClr val="tx2">
                    <a:lumMod val="10000"/>
                  </a:schemeClr>
                </a:solidFill>
                <a:latin typeface="Calisto MT" panose="02040603050505030304" pitchFamily="18" charset="0"/>
              </a:rPr>
              <a:t> Reinforcement learning is an area of Machine Learning. It is about taking suitable action to maximize reward in a particular situation. </a:t>
            </a:r>
          </a:p>
          <a:p>
            <a:pPr marL="285750" lvl="0" indent="-285750">
              <a:buFont typeface="Arial" pitchFamily="34" charset="0"/>
              <a:buChar char="•"/>
            </a:pPr>
            <a:endParaRPr lang="en-US" sz="1700" dirty="0">
              <a:solidFill>
                <a:schemeClr val="tx2">
                  <a:lumMod val="10000"/>
                </a:schemeClr>
              </a:solidFill>
              <a:latin typeface="Calisto MT" panose="02040603050505030304" pitchFamily="18" charset="0"/>
            </a:endParaRPr>
          </a:p>
          <a:p>
            <a:pPr marL="285750" lvl="0" indent="-285750">
              <a:buFont typeface="Arial" pitchFamily="34" charset="0"/>
              <a:buChar char="•"/>
            </a:pPr>
            <a:r>
              <a:rPr lang="en-US" sz="1700" dirty="0">
                <a:solidFill>
                  <a:schemeClr val="tx2">
                    <a:lumMod val="10000"/>
                  </a:schemeClr>
                </a:solidFill>
                <a:latin typeface="Calisto MT" panose="02040603050505030304" pitchFamily="18" charset="0"/>
              </a:rPr>
              <a:t>It is employed by various software and machines to find the best possible behavior or path it should take in a specific situation.</a:t>
            </a:r>
          </a:p>
          <a:p>
            <a:pPr marL="285750" lvl="0" indent="-285750">
              <a:buFont typeface="Arial" pitchFamily="34" charset="0"/>
              <a:buChar char="•"/>
            </a:pPr>
            <a:endParaRPr lang="en-US" sz="1700" dirty="0">
              <a:solidFill>
                <a:schemeClr val="tx2">
                  <a:lumMod val="10000"/>
                </a:schemeClr>
              </a:solidFill>
              <a:latin typeface="Calisto MT" panose="02040603050505030304" pitchFamily="18" charset="0"/>
            </a:endParaRPr>
          </a:p>
          <a:p>
            <a:pPr marL="285750" lvl="0" indent="-285750">
              <a:buFont typeface="Arial" pitchFamily="34" charset="0"/>
              <a:buChar char="•"/>
            </a:pPr>
            <a:r>
              <a:rPr lang="en-US" sz="1700" dirty="0">
                <a:solidFill>
                  <a:schemeClr val="tx2">
                    <a:lumMod val="10000"/>
                  </a:schemeClr>
                </a:solidFill>
                <a:latin typeface="Calisto MT" panose="02040603050505030304" pitchFamily="18" charset="0"/>
              </a:rPr>
              <a:t>Reinforcement learning differs from the supervised learning in a way there is no answer key but the reinforcement agent decides what to do to perform the given tack</a:t>
            </a:r>
            <a:endParaRPr sz="1700" dirty="0">
              <a:solidFill>
                <a:schemeClr val="tx2">
                  <a:lumMod val="10000"/>
                </a:schemeClr>
              </a:solidFill>
              <a:latin typeface="Calisto MT" panose="02040603050505030304" pitchFamily="18" charset="0"/>
            </a:endParaRPr>
          </a:p>
        </p:txBody>
      </p:sp>
      <p:grpSp>
        <p:nvGrpSpPr>
          <p:cNvPr id="4" name="Group 3">
            <a:extLst>
              <a:ext uri="{FF2B5EF4-FFF2-40B4-BE49-F238E27FC236}">
                <a16:creationId xmlns:a16="http://schemas.microsoft.com/office/drawing/2014/main" id="{606B0E5F-2E83-423A-8F70-F4F09177B468}"/>
              </a:ext>
            </a:extLst>
          </p:cNvPr>
          <p:cNvGrpSpPr/>
          <p:nvPr/>
        </p:nvGrpSpPr>
        <p:grpSpPr>
          <a:xfrm>
            <a:off x="144373" y="3796522"/>
            <a:ext cx="1044107" cy="1346978"/>
            <a:chOff x="5465550" y="3340280"/>
            <a:chExt cx="725569" cy="1003898"/>
          </a:xfrm>
        </p:grpSpPr>
        <p:sp>
          <p:nvSpPr>
            <p:cNvPr id="5" name="Google Shape;2124;p34">
              <a:extLst>
                <a:ext uri="{FF2B5EF4-FFF2-40B4-BE49-F238E27FC236}">
                  <a16:creationId xmlns:a16="http://schemas.microsoft.com/office/drawing/2014/main" id="{8993D1E3-FD5D-430A-A1B7-906BB6D596C4}"/>
                </a:ext>
              </a:extLst>
            </p:cNvPr>
            <p:cNvSpPr/>
            <p:nvPr/>
          </p:nvSpPr>
          <p:spPr>
            <a:xfrm>
              <a:off x="5465550" y="3942628"/>
              <a:ext cx="475359" cy="274695"/>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127;p34">
              <a:extLst>
                <a:ext uri="{FF2B5EF4-FFF2-40B4-BE49-F238E27FC236}">
                  <a16:creationId xmlns:a16="http://schemas.microsoft.com/office/drawing/2014/main" id="{5D0BB5DB-AA20-4D1C-93AC-7278D36455AC}"/>
                </a:ext>
              </a:extLst>
            </p:cNvPr>
            <p:cNvSpPr/>
            <p:nvPr/>
          </p:nvSpPr>
          <p:spPr>
            <a:xfrm>
              <a:off x="6013623" y="4243940"/>
              <a:ext cx="177395" cy="10000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128;p34">
              <a:extLst>
                <a:ext uri="{FF2B5EF4-FFF2-40B4-BE49-F238E27FC236}">
                  <a16:creationId xmlns:a16="http://schemas.microsoft.com/office/drawing/2014/main" id="{ED9372FE-4F10-4A22-B0FF-2473F79F1A2D}"/>
                </a:ext>
              </a:extLst>
            </p:cNvPr>
            <p:cNvSpPr/>
            <p:nvPr/>
          </p:nvSpPr>
          <p:spPr>
            <a:xfrm>
              <a:off x="6016591" y="4260745"/>
              <a:ext cx="174528" cy="8343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129;p34">
              <a:extLst>
                <a:ext uri="{FF2B5EF4-FFF2-40B4-BE49-F238E27FC236}">
                  <a16:creationId xmlns:a16="http://schemas.microsoft.com/office/drawing/2014/main" id="{4FDE4B12-8E00-4CCD-878C-54ADC6B8ACF0}"/>
                </a:ext>
              </a:extLst>
            </p:cNvPr>
            <p:cNvSpPr/>
            <p:nvPr/>
          </p:nvSpPr>
          <p:spPr>
            <a:xfrm>
              <a:off x="5869391" y="4167052"/>
              <a:ext cx="177432" cy="100139"/>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130;p34">
              <a:extLst>
                <a:ext uri="{FF2B5EF4-FFF2-40B4-BE49-F238E27FC236}">
                  <a16:creationId xmlns:a16="http://schemas.microsoft.com/office/drawing/2014/main" id="{0926FE12-8196-450E-BA7C-6BCF346E35D0}"/>
                </a:ext>
              </a:extLst>
            </p:cNvPr>
            <p:cNvSpPr/>
            <p:nvPr/>
          </p:nvSpPr>
          <p:spPr>
            <a:xfrm>
              <a:off x="5872652" y="4183858"/>
              <a:ext cx="174528" cy="83334"/>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131;p34">
              <a:extLst>
                <a:ext uri="{FF2B5EF4-FFF2-40B4-BE49-F238E27FC236}">
                  <a16:creationId xmlns:a16="http://schemas.microsoft.com/office/drawing/2014/main" id="{E7C226EE-EBE0-4B4B-8CF2-5100F20FFC3A}"/>
                </a:ext>
              </a:extLst>
            </p:cNvPr>
            <p:cNvSpPr/>
            <p:nvPr/>
          </p:nvSpPr>
          <p:spPr>
            <a:xfrm>
              <a:off x="5541746" y="3787286"/>
              <a:ext cx="572357" cy="492814"/>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132;p34">
              <a:extLst>
                <a:ext uri="{FF2B5EF4-FFF2-40B4-BE49-F238E27FC236}">
                  <a16:creationId xmlns:a16="http://schemas.microsoft.com/office/drawing/2014/main" id="{87256E63-5D0E-4EF4-BF4C-D6AF9AAC4D39}"/>
                </a:ext>
              </a:extLst>
            </p:cNvPr>
            <p:cNvSpPr/>
            <p:nvPr/>
          </p:nvSpPr>
          <p:spPr>
            <a:xfrm>
              <a:off x="5493558" y="3690830"/>
              <a:ext cx="123355" cy="215499"/>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133;p34">
              <a:extLst>
                <a:ext uri="{FF2B5EF4-FFF2-40B4-BE49-F238E27FC236}">
                  <a16:creationId xmlns:a16="http://schemas.microsoft.com/office/drawing/2014/main" id="{573A5A81-5860-4AF3-80EB-FDD658D00240}"/>
                </a:ext>
              </a:extLst>
            </p:cNvPr>
            <p:cNvSpPr/>
            <p:nvPr/>
          </p:nvSpPr>
          <p:spPr>
            <a:xfrm>
              <a:off x="5483992" y="3563694"/>
              <a:ext cx="82338" cy="15858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134;p34">
              <a:extLst>
                <a:ext uri="{FF2B5EF4-FFF2-40B4-BE49-F238E27FC236}">
                  <a16:creationId xmlns:a16="http://schemas.microsoft.com/office/drawing/2014/main" id="{B82ECB91-1B9B-4650-84E4-766EC789A8D3}"/>
                </a:ext>
              </a:extLst>
            </p:cNvPr>
            <p:cNvSpPr/>
            <p:nvPr/>
          </p:nvSpPr>
          <p:spPr>
            <a:xfrm>
              <a:off x="5568874" y="3353530"/>
              <a:ext cx="188491" cy="301924"/>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 name="Google Shape;2135;p34">
              <a:extLst>
                <a:ext uri="{FF2B5EF4-FFF2-40B4-BE49-F238E27FC236}">
                  <a16:creationId xmlns:a16="http://schemas.microsoft.com/office/drawing/2014/main" id="{D9CF2CF6-B384-4567-9031-4B1F307581F2}"/>
                </a:ext>
              </a:extLst>
            </p:cNvPr>
            <p:cNvGrpSpPr/>
            <p:nvPr/>
          </p:nvGrpSpPr>
          <p:grpSpPr>
            <a:xfrm>
              <a:off x="5682933" y="3596651"/>
              <a:ext cx="388831" cy="410840"/>
              <a:chOff x="4345944" y="4626313"/>
              <a:chExt cx="483621" cy="510995"/>
            </a:xfrm>
          </p:grpSpPr>
          <p:grpSp>
            <p:nvGrpSpPr>
              <p:cNvPr id="21" name="Google Shape;2136;p34">
                <a:extLst>
                  <a:ext uri="{FF2B5EF4-FFF2-40B4-BE49-F238E27FC236}">
                    <a16:creationId xmlns:a16="http://schemas.microsoft.com/office/drawing/2014/main" id="{147F55D0-2051-477B-AECD-D8E687865426}"/>
                  </a:ext>
                </a:extLst>
              </p:cNvPr>
              <p:cNvGrpSpPr/>
              <p:nvPr/>
            </p:nvGrpSpPr>
            <p:grpSpPr>
              <a:xfrm>
                <a:off x="4345944" y="4852987"/>
                <a:ext cx="474200" cy="284321"/>
                <a:chOff x="4345944" y="4852987"/>
                <a:chExt cx="474200" cy="284321"/>
              </a:xfrm>
            </p:grpSpPr>
            <p:sp>
              <p:nvSpPr>
                <p:cNvPr id="32" name="Google Shape;2137;p34">
                  <a:extLst>
                    <a:ext uri="{FF2B5EF4-FFF2-40B4-BE49-F238E27FC236}">
                      <a16:creationId xmlns:a16="http://schemas.microsoft.com/office/drawing/2014/main" id="{B9A0AFA2-B1D7-4116-9777-0EA2CD043FF9}"/>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138;p34">
                  <a:extLst>
                    <a:ext uri="{FF2B5EF4-FFF2-40B4-BE49-F238E27FC236}">
                      <a16:creationId xmlns:a16="http://schemas.microsoft.com/office/drawing/2014/main" id="{4F869DDC-9585-4779-88F9-2BCEBB9F6FF9}"/>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139;p34">
                  <a:extLst>
                    <a:ext uri="{FF2B5EF4-FFF2-40B4-BE49-F238E27FC236}">
                      <a16:creationId xmlns:a16="http://schemas.microsoft.com/office/drawing/2014/main" id="{BAB5F5FE-5814-4A98-986F-964B53E94382}"/>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 name="Google Shape;2140;p34">
                  <a:extLst>
                    <a:ext uri="{FF2B5EF4-FFF2-40B4-BE49-F238E27FC236}">
                      <a16:creationId xmlns:a16="http://schemas.microsoft.com/office/drawing/2014/main" id="{6EC1FCB5-D905-4902-A639-40D4AE24801C}"/>
                    </a:ext>
                  </a:extLst>
                </p:cNvPr>
                <p:cNvGrpSpPr/>
                <p:nvPr/>
              </p:nvGrpSpPr>
              <p:grpSpPr>
                <a:xfrm>
                  <a:off x="4457040" y="4985575"/>
                  <a:ext cx="133724" cy="77247"/>
                  <a:chOff x="4457040" y="4985575"/>
                  <a:chExt cx="133724" cy="77247"/>
                </a:xfrm>
              </p:grpSpPr>
              <p:sp>
                <p:nvSpPr>
                  <p:cNvPr id="100" name="Google Shape;2141;p34">
                    <a:extLst>
                      <a:ext uri="{FF2B5EF4-FFF2-40B4-BE49-F238E27FC236}">
                        <a16:creationId xmlns:a16="http://schemas.microsoft.com/office/drawing/2014/main" id="{AEF02C76-BFC8-474A-AB95-B65871EE7835}"/>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142;p34">
                    <a:extLst>
                      <a:ext uri="{FF2B5EF4-FFF2-40B4-BE49-F238E27FC236}">
                        <a16:creationId xmlns:a16="http://schemas.microsoft.com/office/drawing/2014/main" id="{77E91FB9-7BEC-4D0D-8C5A-3DD328403393}"/>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 name="Google Shape;2143;p34">
                  <a:extLst>
                    <a:ext uri="{FF2B5EF4-FFF2-40B4-BE49-F238E27FC236}">
                      <a16:creationId xmlns:a16="http://schemas.microsoft.com/office/drawing/2014/main" id="{030BC59F-646E-4C61-A05C-CAE7995F30DE}"/>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144;p34">
                  <a:extLst>
                    <a:ext uri="{FF2B5EF4-FFF2-40B4-BE49-F238E27FC236}">
                      <a16:creationId xmlns:a16="http://schemas.microsoft.com/office/drawing/2014/main" id="{C9624BF9-7E5A-412E-9059-E07DEF53D6C8}"/>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145;p34">
                  <a:extLst>
                    <a:ext uri="{FF2B5EF4-FFF2-40B4-BE49-F238E27FC236}">
                      <a16:creationId xmlns:a16="http://schemas.microsoft.com/office/drawing/2014/main" id="{062945FD-A349-4F9E-A88E-E31F25A9DBA8}"/>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146;p34">
                  <a:extLst>
                    <a:ext uri="{FF2B5EF4-FFF2-40B4-BE49-F238E27FC236}">
                      <a16:creationId xmlns:a16="http://schemas.microsoft.com/office/drawing/2014/main" id="{3E1548CB-6636-4941-BCAD-DEE4C2660AEF}"/>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147;p34">
                  <a:extLst>
                    <a:ext uri="{FF2B5EF4-FFF2-40B4-BE49-F238E27FC236}">
                      <a16:creationId xmlns:a16="http://schemas.microsoft.com/office/drawing/2014/main" id="{22F501DE-6AC5-4FFE-B13A-13399264DBAE}"/>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148;p34">
                  <a:extLst>
                    <a:ext uri="{FF2B5EF4-FFF2-40B4-BE49-F238E27FC236}">
                      <a16:creationId xmlns:a16="http://schemas.microsoft.com/office/drawing/2014/main" id="{5B13B0C0-241D-4833-90FA-2979344E3281}"/>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149;p34">
                  <a:extLst>
                    <a:ext uri="{FF2B5EF4-FFF2-40B4-BE49-F238E27FC236}">
                      <a16:creationId xmlns:a16="http://schemas.microsoft.com/office/drawing/2014/main" id="{FD0DEE95-2512-46A8-ADAC-AA4F44B22769}"/>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150;p34">
                  <a:extLst>
                    <a:ext uri="{FF2B5EF4-FFF2-40B4-BE49-F238E27FC236}">
                      <a16:creationId xmlns:a16="http://schemas.microsoft.com/office/drawing/2014/main" id="{C65436D2-9B46-4E5F-9A12-1662C2C9559B}"/>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151;p34">
                  <a:extLst>
                    <a:ext uri="{FF2B5EF4-FFF2-40B4-BE49-F238E27FC236}">
                      <a16:creationId xmlns:a16="http://schemas.microsoft.com/office/drawing/2014/main" id="{1F249BF2-3E89-4316-9F93-7ECF5902D72C}"/>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152;p34">
                  <a:extLst>
                    <a:ext uri="{FF2B5EF4-FFF2-40B4-BE49-F238E27FC236}">
                      <a16:creationId xmlns:a16="http://schemas.microsoft.com/office/drawing/2014/main" id="{F85D8E6E-5AF7-4DC4-82FD-E8C1B60A24D4}"/>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153;p34">
                  <a:extLst>
                    <a:ext uri="{FF2B5EF4-FFF2-40B4-BE49-F238E27FC236}">
                      <a16:creationId xmlns:a16="http://schemas.microsoft.com/office/drawing/2014/main" id="{485F9C10-B514-4EB6-8F36-BC81BA76E48C}"/>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154;p34">
                  <a:extLst>
                    <a:ext uri="{FF2B5EF4-FFF2-40B4-BE49-F238E27FC236}">
                      <a16:creationId xmlns:a16="http://schemas.microsoft.com/office/drawing/2014/main" id="{C8D0FB05-5DE8-4674-ACCB-C28653EE13EE}"/>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155;p34">
                  <a:extLst>
                    <a:ext uri="{FF2B5EF4-FFF2-40B4-BE49-F238E27FC236}">
                      <a16:creationId xmlns:a16="http://schemas.microsoft.com/office/drawing/2014/main" id="{0D661EB4-BA14-4CE2-9E53-40ECBB3ECD6C}"/>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156;p34">
                  <a:extLst>
                    <a:ext uri="{FF2B5EF4-FFF2-40B4-BE49-F238E27FC236}">
                      <a16:creationId xmlns:a16="http://schemas.microsoft.com/office/drawing/2014/main" id="{164E714E-3484-4B1C-8689-FAC49A4005D6}"/>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157;p34">
                  <a:extLst>
                    <a:ext uri="{FF2B5EF4-FFF2-40B4-BE49-F238E27FC236}">
                      <a16:creationId xmlns:a16="http://schemas.microsoft.com/office/drawing/2014/main" id="{C29604B0-AACD-4DF0-BC3C-DBEB3F7A59B9}"/>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158;p34">
                  <a:extLst>
                    <a:ext uri="{FF2B5EF4-FFF2-40B4-BE49-F238E27FC236}">
                      <a16:creationId xmlns:a16="http://schemas.microsoft.com/office/drawing/2014/main" id="{CD81D746-5592-4307-A5BD-37B872027CEA}"/>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159;p34">
                  <a:extLst>
                    <a:ext uri="{FF2B5EF4-FFF2-40B4-BE49-F238E27FC236}">
                      <a16:creationId xmlns:a16="http://schemas.microsoft.com/office/drawing/2014/main" id="{7B650A6E-7FE6-4C78-BC99-47D259CA5DEB}"/>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160;p34">
                  <a:extLst>
                    <a:ext uri="{FF2B5EF4-FFF2-40B4-BE49-F238E27FC236}">
                      <a16:creationId xmlns:a16="http://schemas.microsoft.com/office/drawing/2014/main" id="{32D8A2E2-D44E-466F-A60A-67C543D9F51A}"/>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161;p34">
                  <a:extLst>
                    <a:ext uri="{FF2B5EF4-FFF2-40B4-BE49-F238E27FC236}">
                      <a16:creationId xmlns:a16="http://schemas.microsoft.com/office/drawing/2014/main" id="{5D93AEAE-5932-4FCC-BE63-A2055F1E18BA}"/>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162;p34">
                  <a:extLst>
                    <a:ext uri="{FF2B5EF4-FFF2-40B4-BE49-F238E27FC236}">
                      <a16:creationId xmlns:a16="http://schemas.microsoft.com/office/drawing/2014/main" id="{831CBCD0-8147-4090-BD87-33F939BE091E}"/>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163;p34">
                  <a:extLst>
                    <a:ext uri="{FF2B5EF4-FFF2-40B4-BE49-F238E27FC236}">
                      <a16:creationId xmlns:a16="http://schemas.microsoft.com/office/drawing/2014/main" id="{2318639F-A24F-4500-8A5A-710E596A2750}"/>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164;p34">
                  <a:extLst>
                    <a:ext uri="{FF2B5EF4-FFF2-40B4-BE49-F238E27FC236}">
                      <a16:creationId xmlns:a16="http://schemas.microsoft.com/office/drawing/2014/main" id="{63013651-3EB8-4085-957D-B06AC4704E41}"/>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165;p34">
                  <a:extLst>
                    <a:ext uri="{FF2B5EF4-FFF2-40B4-BE49-F238E27FC236}">
                      <a16:creationId xmlns:a16="http://schemas.microsoft.com/office/drawing/2014/main" id="{1CE7F261-E5A9-418C-A07D-7A784E724B67}"/>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166;p34">
                  <a:extLst>
                    <a:ext uri="{FF2B5EF4-FFF2-40B4-BE49-F238E27FC236}">
                      <a16:creationId xmlns:a16="http://schemas.microsoft.com/office/drawing/2014/main" id="{0370DFF8-BA6C-4BE5-93FB-6016B341C88E}"/>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167;p34">
                  <a:extLst>
                    <a:ext uri="{FF2B5EF4-FFF2-40B4-BE49-F238E27FC236}">
                      <a16:creationId xmlns:a16="http://schemas.microsoft.com/office/drawing/2014/main" id="{779FF4F6-C2A3-4F46-9B2B-6A8A7243ED9F}"/>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168;p34">
                  <a:extLst>
                    <a:ext uri="{FF2B5EF4-FFF2-40B4-BE49-F238E27FC236}">
                      <a16:creationId xmlns:a16="http://schemas.microsoft.com/office/drawing/2014/main" id="{856D5895-2862-48B6-9481-724E74C52AE3}"/>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169;p34">
                  <a:extLst>
                    <a:ext uri="{FF2B5EF4-FFF2-40B4-BE49-F238E27FC236}">
                      <a16:creationId xmlns:a16="http://schemas.microsoft.com/office/drawing/2014/main" id="{EF08873F-3496-4121-BC2C-B2026C0CB00E}"/>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170;p34">
                  <a:extLst>
                    <a:ext uri="{FF2B5EF4-FFF2-40B4-BE49-F238E27FC236}">
                      <a16:creationId xmlns:a16="http://schemas.microsoft.com/office/drawing/2014/main" id="{3F427AB5-014D-4595-9D08-38D69BA23F23}"/>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171;p34">
                  <a:extLst>
                    <a:ext uri="{FF2B5EF4-FFF2-40B4-BE49-F238E27FC236}">
                      <a16:creationId xmlns:a16="http://schemas.microsoft.com/office/drawing/2014/main" id="{4664E7FE-E2F2-4262-B1DF-D1BEAD4D1232}"/>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172;p34">
                  <a:extLst>
                    <a:ext uri="{FF2B5EF4-FFF2-40B4-BE49-F238E27FC236}">
                      <a16:creationId xmlns:a16="http://schemas.microsoft.com/office/drawing/2014/main" id="{68C1067E-25A9-4080-8C28-3F91C29EFF5F}"/>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173;p34">
                  <a:extLst>
                    <a:ext uri="{FF2B5EF4-FFF2-40B4-BE49-F238E27FC236}">
                      <a16:creationId xmlns:a16="http://schemas.microsoft.com/office/drawing/2014/main" id="{F49624AF-79AA-43AA-9264-D39A4CEBFD53}"/>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174;p34">
                  <a:extLst>
                    <a:ext uri="{FF2B5EF4-FFF2-40B4-BE49-F238E27FC236}">
                      <a16:creationId xmlns:a16="http://schemas.microsoft.com/office/drawing/2014/main" id="{5D834666-029B-4E06-8837-0A3396AA9831}"/>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175;p34">
                  <a:extLst>
                    <a:ext uri="{FF2B5EF4-FFF2-40B4-BE49-F238E27FC236}">
                      <a16:creationId xmlns:a16="http://schemas.microsoft.com/office/drawing/2014/main" id="{9A3050DB-8F80-492F-85D8-94E7B2003D8B}"/>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176;p34">
                  <a:extLst>
                    <a:ext uri="{FF2B5EF4-FFF2-40B4-BE49-F238E27FC236}">
                      <a16:creationId xmlns:a16="http://schemas.microsoft.com/office/drawing/2014/main" id="{CADE7929-D7A6-4C82-8AFE-7C80D9488747}"/>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177;p34">
                  <a:extLst>
                    <a:ext uri="{FF2B5EF4-FFF2-40B4-BE49-F238E27FC236}">
                      <a16:creationId xmlns:a16="http://schemas.microsoft.com/office/drawing/2014/main" id="{99317419-D3C3-4FA2-B98B-542A4799C965}"/>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178;p34">
                  <a:extLst>
                    <a:ext uri="{FF2B5EF4-FFF2-40B4-BE49-F238E27FC236}">
                      <a16:creationId xmlns:a16="http://schemas.microsoft.com/office/drawing/2014/main" id="{7068AF9C-E976-4BB0-AD2C-9057EF0FE2A1}"/>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179;p34">
                  <a:extLst>
                    <a:ext uri="{FF2B5EF4-FFF2-40B4-BE49-F238E27FC236}">
                      <a16:creationId xmlns:a16="http://schemas.microsoft.com/office/drawing/2014/main" id="{462E5DE8-2301-4D25-9A9E-D728B59F0CAA}"/>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180;p34">
                  <a:extLst>
                    <a:ext uri="{FF2B5EF4-FFF2-40B4-BE49-F238E27FC236}">
                      <a16:creationId xmlns:a16="http://schemas.microsoft.com/office/drawing/2014/main" id="{FF2B9147-45DA-4008-A289-26460962AB03}"/>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181;p34">
                  <a:extLst>
                    <a:ext uri="{FF2B5EF4-FFF2-40B4-BE49-F238E27FC236}">
                      <a16:creationId xmlns:a16="http://schemas.microsoft.com/office/drawing/2014/main" id="{117ECAC7-D7E2-4EA2-906E-6FEAE6494DA9}"/>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182;p34">
                  <a:extLst>
                    <a:ext uri="{FF2B5EF4-FFF2-40B4-BE49-F238E27FC236}">
                      <a16:creationId xmlns:a16="http://schemas.microsoft.com/office/drawing/2014/main" id="{AEEDE1D1-A26A-4641-B24A-9AE4663C4EC4}"/>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183;p34">
                  <a:extLst>
                    <a:ext uri="{FF2B5EF4-FFF2-40B4-BE49-F238E27FC236}">
                      <a16:creationId xmlns:a16="http://schemas.microsoft.com/office/drawing/2014/main" id="{6A26888A-95E9-4930-A336-20AAC1D16D6E}"/>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184;p34">
                  <a:extLst>
                    <a:ext uri="{FF2B5EF4-FFF2-40B4-BE49-F238E27FC236}">
                      <a16:creationId xmlns:a16="http://schemas.microsoft.com/office/drawing/2014/main" id="{1700A282-6978-483D-B70D-88AB019A766A}"/>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185;p34">
                  <a:extLst>
                    <a:ext uri="{FF2B5EF4-FFF2-40B4-BE49-F238E27FC236}">
                      <a16:creationId xmlns:a16="http://schemas.microsoft.com/office/drawing/2014/main" id="{78B60103-A5B9-4206-A8BF-9F1E141CF911}"/>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186;p34">
                  <a:extLst>
                    <a:ext uri="{FF2B5EF4-FFF2-40B4-BE49-F238E27FC236}">
                      <a16:creationId xmlns:a16="http://schemas.microsoft.com/office/drawing/2014/main" id="{CD0247BB-F7FB-4A6F-A6F5-68288FF51482}"/>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187;p34">
                  <a:extLst>
                    <a:ext uri="{FF2B5EF4-FFF2-40B4-BE49-F238E27FC236}">
                      <a16:creationId xmlns:a16="http://schemas.microsoft.com/office/drawing/2014/main" id="{8895152C-BC05-41DF-8602-F62E180CA8F4}"/>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188;p34">
                  <a:extLst>
                    <a:ext uri="{FF2B5EF4-FFF2-40B4-BE49-F238E27FC236}">
                      <a16:creationId xmlns:a16="http://schemas.microsoft.com/office/drawing/2014/main" id="{9C424C74-6980-43C2-AA96-C56C261EFF64}"/>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189;p34">
                  <a:extLst>
                    <a:ext uri="{FF2B5EF4-FFF2-40B4-BE49-F238E27FC236}">
                      <a16:creationId xmlns:a16="http://schemas.microsoft.com/office/drawing/2014/main" id="{19BB1860-FF37-4904-891A-6A080DB797DB}"/>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190;p34">
                  <a:extLst>
                    <a:ext uri="{FF2B5EF4-FFF2-40B4-BE49-F238E27FC236}">
                      <a16:creationId xmlns:a16="http://schemas.microsoft.com/office/drawing/2014/main" id="{04696C53-CBB5-48EB-9834-C5E7D7811417}"/>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191;p34">
                  <a:extLst>
                    <a:ext uri="{FF2B5EF4-FFF2-40B4-BE49-F238E27FC236}">
                      <a16:creationId xmlns:a16="http://schemas.microsoft.com/office/drawing/2014/main" id="{24F0283E-DE94-4ECE-90C4-336A5CC4DADB}"/>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192;p34">
                  <a:extLst>
                    <a:ext uri="{FF2B5EF4-FFF2-40B4-BE49-F238E27FC236}">
                      <a16:creationId xmlns:a16="http://schemas.microsoft.com/office/drawing/2014/main" id="{7911794D-567E-441C-9BE2-FF671F28E15C}"/>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193;p34">
                  <a:extLst>
                    <a:ext uri="{FF2B5EF4-FFF2-40B4-BE49-F238E27FC236}">
                      <a16:creationId xmlns:a16="http://schemas.microsoft.com/office/drawing/2014/main" id="{51A59E22-9EAD-47EE-BD0A-488AEC54BDE2}"/>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194;p34">
                  <a:extLst>
                    <a:ext uri="{FF2B5EF4-FFF2-40B4-BE49-F238E27FC236}">
                      <a16:creationId xmlns:a16="http://schemas.microsoft.com/office/drawing/2014/main" id="{4F1F532C-4596-43D7-ABDB-8688B83106A1}"/>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195;p34">
                  <a:extLst>
                    <a:ext uri="{FF2B5EF4-FFF2-40B4-BE49-F238E27FC236}">
                      <a16:creationId xmlns:a16="http://schemas.microsoft.com/office/drawing/2014/main" id="{9E477893-9281-4604-8F19-CF0DFDE25829}"/>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196;p34">
                  <a:extLst>
                    <a:ext uri="{FF2B5EF4-FFF2-40B4-BE49-F238E27FC236}">
                      <a16:creationId xmlns:a16="http://schemas.microsoft.com/office/drawing/2014/main" id="{17B93EA1-9A13-4384-BF59-8E95FC41116F}"/>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197;p34">
                  <a:extLst>
                    <a:ext uri="{FF2B5EF4-FFF2-40B4-BE49-F238E27FC236}">
                      <a16:creationId xmlns:a16="http://schemas.microsoft.com/office/drawing/2014/main" id="{86D09C9F-85F4-4C06-BB54-C309E3E502DA}"/>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198;p34">
                  <a:extLst>
                    <a:ext uri="{FF2B5EF4-FFF2-40B4-BE49-F238E27FC236}">
                      <a16:creationId xmlns:a16="http://schemas.microsoft.com/office/drawing/2014/main" id="{ACEA2FA8-0AF7-4686-999B-DCC2DB869437}"/>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199;p34">
                  <a:extLst>
                    <a:ext uri="{FF2B5EF4-FFF2-40B4-BE49-F238E27FC236}">
                      <a16:creationId xmlns:a16="http://schemas.microsoft.com/office/drawing/2014/main" id="{AD231D81-CAFB-4CF0-B84D-87C14EBEFBF9}"/>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200;p34">
                  <a:extLst>
                    <a:ext uri="{FF2B5EF4-FFF2-40B4-BE49-F238E27FC236}">
                      <a16:creationId xmlns:a16="http://schemas.microsoft.com/office/drawing/2014/main" id="{D1FD2F1B-B33F-4DAD-847C-B39D9A421F2B}"/>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201;p34">
                  <a:extLst>
                    <a:ext uri="{FF2B5EF4-FFF2-40B4-BE49-F238E27FC236}">
                      <a16:creationId xmlns:a16="http://schemas.microsoft.com/office/drawing/2014/main" id="{BE2E10A1-D3D8-4D15-9711-80E90548E694}"/>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202;p34">
                  <a:extLst>
                    <a:ext uri="{FF2B5EF4-FFF2-40B4-BE49-F238E27FC236}">
                      <a16:creationId xmlns:a16="http://schemas.microsoft.com/office/drawing/2014/main" id="{4E058583-573F-40DF-81A8-328D4264CA6A}"/>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203;p34">
                  <a:extLst>
                    <a:ext uri="{FF2B5EF4-FFF2-40B4-BE49-F238E27FC236}">
                      <a16:creationId xmlns:a16="http://schemas.microsoft.com/office/drawing/2014/main" id="{EF095115-F797-4146-B7BE-1F576E32B542}"/>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204;p34">
                  <a:extLst>
                    <a:ext uri="{FF2B5EF4-FFF2-40B4-BE49-F238E27FC236}">
                      <a16:creationId xmlns:a16="http://schemas.microsoft.com/office/drawing/2014/main" id="{2BDBAB96-14E2-4237-A833-6180E8C67790}"/>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205;p34">
                  <a:extLst>
                    <a:ext uri="{FF2B5EF4-FFF2-40B4-BE49-F238E27FC236}">
                      <a16:creationId xmlns:a16="http://schemas.microsoft.com/office/drawing/2014/main" id="{952FEEF6-8370-440C-B06A-B3AA166AD371}"/>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206;p34">
                  <a:extLst>
                    <a:ext uri="{FF2B5EF4-FFF2-40B4-BE49-F238E27FC236}">
                      <a16:creationId xmlns:a16="http://schemas.microsoft.com/office/drawing/2014/main" id="{E267D53E-531A-4038-8DFD-E967C5668E51}"/>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 name="Google Shape;2207;p34">
                <a:extLst>
                  <a:ext uri="{FF2B5EF4-FFF2-40B4-BE49-F238E27FC236}">
                    <a16:creationId xmlns:a16="http://schemas.microsoft.com/office/drawing/2014/main" id="{3F43BCDC-B856-413E-8A37-69B45EF945AD}"/>
                  </a:ext>
                </a:extLst>
              </p:cNvPr>
              <p:cNvGrpSpPr/>
              <p:nvPr/>
            </p:nvGrpSpPr>
            <p:grpSpPr>
              <a:xfrm>
                <a:off x="4543079" y="4626313"/>
                <a:ext cx="286486" cy="386884"/>
                <a:chOff x="4543079" y="4626313"/>
                <a:chExt cx="286486" cy="386884"/>
              </a:xfrm>
            </p:grpSpPr>
            <p:grpSp>
              <p:nvGrpSpPr>
                <p:cNvPr id="23" name="Google Shape;2208;p34">
                  <a:extLst>
                    <a:ext uri="{FF2B5EF4-FFF2-40B4-BE49-F238E27FC236}">
                      <a16:creationId xmlns:a16="http://schemas.microsoft.com/office/drawing/2014/main" id="{8D246410-494A-461C-B5CE-3ADF71BEED91}"/>
                    </a:ext>
                  </a:extLst>
                </p:cNvPr>
                <p:cNvGrpSpPr/>
                <p:nvPr/>
              </p:nvGrpSpPr>
              <p:grpSpPr>
                <a:xfrm>
                  <a:off x="4543079" y="4626313"/>
                  <a:ext cx="286486" cy="386884"/>
                  <a:chOff x="4543079" y="4626313"/>
                  <a:chExt cx="286486" cy="386884"/>
                </a:xfrm>
              </p:grpSpPr>
              <p:sp>
                <p:nvSpPr>
                  <p:cNvPr id="27" name="Google Shape;2209;p34">
                    <a:extLst>
                      <a:ext uri="{FF2B5EF4-FFF2-40B4-BE49-F238E27FC236}">
                        <a16:creationId xmlns:a16="http://schemas.microsoft.com/office/drawing/2014/main" id="{66E5F64F-29EA-4482-B9F0-E776456BCC07}"/>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210;p34">
                    <a:extLst>
                      <a:ext uri="{FF2B5EF4-FFF2-40B4-BE49-F238E27FC236}">
                        <a16:creationId xmlns:a16="http://schemas.microsoft.com/office/drawing/2014/main" id="{AA4710EE-87C6-48C4-B14C-A28B4B237811}"/>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211;p34">
                    <a:extLst>
                      <a:ext uri="{FF2B5EF4-FFF2-40B4-BE49-F238E27FC236}">
                        <a16:creationId xmlns:a16="http://schemas.microsoft.com/office/drawing/2014/main" id="{B56AF396-A1C8-4951-B60A-F0A6B4C66799}"/>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212;p34">
                    <a:extLst>
                      <a:ext uri="{FF2B5EF4-FFF2-40B4-BE49-F238E27FC236}">
                        <a16:creationId xmlns:a16="http://schemas.microsoft.com/office/drawing/2014/main" id="{A38813AA-39DC-49C4-AD29-1E528E270EF0}"/>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213;p34">
                    <a:extLst>
                      <a:ext uri="{FF2B5EF4-FFF2-40B4-BE49-F238E27FC236}">
                        <a16:creationId xmlns:a16="http://schemas.microsoft.com/office/drawing/2014/main" id="{AB4ECD25-FAB2-487A-94CF-C1B9D5425194}"/>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2214;p34">
                  <a:extLst>
                    <a:ext uri="{FF2B5EF4-FFF2-40B4-BE49-F238E27FC236}">
                      <a16:creationId xmlns:a16="http://schemas.microsoft.com/office/drawing/2014/main" id="{A18F6388-C117-4DE6-8D12-6648689E045C}"/>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215;p34">
                  <a:extLst>
                    <a:ext uri="{FF2B5EF4-FFF2-40B4-BE49-F238E27FC236}">
                      <a16:creationId xmlns:a16="http://schemas.microsoft.com/office/drawing/2014/main" id="{7DBFD29C-F262-46FA-9123-6F8A4C60E127}"/>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216;p34">
                  <a:extLst>
                    <a:ext uri="{FF2B5EF4-FFF2-40B4-BE49-F238E27FC236}">
                      <a16:creationId xmlns:a16="http://schemas.microsoft.com/office/drawing/2014/main" id="{7FFD14ED-A77A-4E3B-8F53-2A17BF3D87CC}"/>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 name="Google Shape;2217;p34">
              <a:extLst>
                <a:ext uri="{FF2B5EF4-FFF2-40B4-BE49-F238E27FC236}">
                  <a16:creationId xmlns:a16="http://schemas.microsoft.com/office/drawing/2014/main" id="{077B3319-D47B-4932-84B4-FE75BAE1F6C3}"/>
                </a:ext>
              </a:extLst>
            </p:cNvPr>
            <p:cNvSpPr/>
            <p:nvPr/>
          </p:nvSpPr>
          <p:spPr>
            <a:xfrm>
              <a:off x="5507308" y="3567123"/>
              <a:ext cx="289825" cy="480347"/>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218;p34">
              <a:extLst>
                <a:ext uri="{FF2B5EF4-FFF2-40B4-BE49-F238E27FC236}">
                  <a16:creationId xmlns:a16="http://schemas.microsoft.com/office/drawing/2014/main" id="{D9B46E9C-0D50-4626-9371-6D1253D364E9}"/>
                </a:ext>
              </a:extLst>
            </p:cNvPr>
            <p:cNvSpPr/>
            <p:nvPr/>
          </p:nvSpPr>
          <p:spPr>
            <a:xfrm>
              <a:off x="5716251" y="3647972"/>
              <a:ext cx="367648" cy="286515"/>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219;p34">
              <a:extLst>
                <a:ext uri="{FF2B5EF4-FFF2-40B4-BE49-F238E27FC236}">
                  <a16:creationId xmlns:a16="http://schemas.microsoft.com/office/drawing/2014/main" id="{D6F45672-62FF-4214-82AE-CE132477FB81}"/>
                </a:ext>
              </a:extLst>
            </p:cNvPr>
            <p:cNvSpPr/>
            <p:nvPr/>
          </p:nvSpPr>
          <p:spPr>
            <a:xfrm>
              <a:off x="5703205" y="3642051"/>
              <a:ext cx="112054" cy="163940"/>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220;p34">
              <a:extLst>
                <a:ext uri="{FF2B5EF4-FFF2-40B4-BE49-F238E27FC236}">
                  <a16:creationId xmlns:a16="http://schemas.microsoft.com/office/drawing/2014/main" id="{C00B24DD-7121-499D-BB75-68E7544A7574}"/>
                </a:ext>
              </a:extLst>
            </p:cNvPr>
            <p:cNvSpPr/>
            <p:nvPr/>
          </p:nvSpPr>
          <p:spPr>
            <a:xfrm>
              <a:off x="5574561" y="3340280"/>
              <a:ext cx="182712" cy="201645"/>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221;p34">
              <a:extLst>
                <a:ext uri="{FF2B5EF4-FFF2-40B4-BE49-F238E27FC236}">
                  <a16:creationId xmlns:a16="http://schemas.microsoft.com/office/drawing/2014/main" id="{68AD79FB-6D01-4281-AA35-D4042B7E0056}"/>
                </a:ext>
              </a:extLst>
            </p:cNvPr>
            <p:cNvSpPr/>
            <p:nvPr/>
          </p:nvSpPr>
          <p:spPr>
            <a:xfrm>
              <a:off x="5779064" y="4078865"/>
              <a:ext cx="161845" cy="223616"/>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222;p34">
              <a:extLst>
                <a:ext uri="{FF2B5EF4-FFF2-40B4-BE49-F238E27FC236}">
                  <a16:creationId xmlns:a16="http://schemas.microsoft.com/office/drawing/2014/main" id="{CE7BC735-4360-4489-B858-297DC4F1A4B6}"/>
                </a:ext>
              </a:extLst>
            </p:cNvPr>
            <p:cNvSpPr/>
            <p:nvPr/>
          </p:nvSpPr>
          <p:spPr>
            <a:xfrm>
              <a:off x="5834849" y="4054589"/>
              <a:ext cx="106060" cy="61954"/>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3" name="Google Shape;643;p48"/>
          <p:cNvSpPr txBox="1">
            <a:spLocks noGrp="1"/>
          </p:cNvSpPr>
          <p:nvPr>
            <p:ph type="title"/>
          </p:nvPr>
        </p:nvSpPr>
        <p:spPr>
          <a:xfrm>
            <a:off x="105563" y="287661"/>
            <a:ext cx="5359075" cy="247698"/>
          </a:xfrm>
          <a:prstGeom prst="rect">
            <a:avLst/>
          </a:prstGeom>
        </p:spPr>
        <p:txBody>
          <a:bodyPr spcFirstLastPara="1" wrap="square" lIns="91425" tIns="91425" rIns="91425" bIns="91425" anchor="ctr" anchorCtr="0">
            <a:noAutofit/>
          </a:bodyPr>
          <a:lstStyle/>
          <a:p>
            <a:pPr lvl="0"/>
            <a:r>
              <a:rPr lang="en-US" sz="4000" dirty="0"/>
              <a:t>Algorithm used:</a:t>
            </a:r>
            <a:endParaRPr sz="4000" dirty="0"/>
          </a:p>
        </p:txBody>
      </p:sp>
      <p:sp>
        <p:nvSpPr>
          <p:cNvPr id="3" name="Subtitle 2"/>
          <p:cNvSpPr>
            <a:spLocks noGrp="1"/>
          </p:cNvSpPr>
          <p:nvPr>
            <p:ph type="subTitle" idx="3"/>
          </p:nvPr>
        </p:nvSpPr>
        <p:spPr>
          <a:xfrm>
            <a:off x="-153055" y="902564"/>
            <a:ext cx="3685764" cy="3672408"/>
          </a:xfrm>
        </p:spPr>
        <p:txBody>
          <a:bodyPr/>
          <a:lstStyle/>
          <a:p>
            <a:pPr algn="just"/>
            <a:r>
              <a:rPr lang="en-US" sz="1600" dirty="0">
                <a:latin typeface="Calisto MT" panose="02040603050505030304" pitchFamily="18" charset="0"/>
              </a:rPr>
              <a:t>       Logistic Regression is a Machine Learning algorithm which is used for the classification problems, it is a predictive analysis algorithm and based on the concept of probability.</a:t>
            </a:r>
            <a:endParaRPr lang="en-IN" sz="1600" dirty="0">
              <a:latin typeface="Calisto MT" panose="02040603050505030304" pitchFamily="18" charset="0"/>
            </a:endParaRPr>
          </a:p>
        </p:txBody>
      </p:sp>
      <p:sp>
        <p:nvSpPr>
          <p:cNvPr id="6" name="Rectangle 5"/>
          <p:cNvSpPr/>
          <p:nvPr/>
        </p:nvSpPr>
        <p:spPr>
          <a:xfrm>
            <a:off x="271004" y="1460588"/>
            <a:ext cx="2426013" cy="369332"/>
          </a:xfrm>
          <a:prstGeom prst="rect">
            <a:avLst/>
          </a:prstGeom>
        </p:spPr>
        <p:txBody>
          <a:bodyPr wrap="square">
            <a:spAutoFit/>
          </a:bodyPr>
          <a:lstStyle/>
          <a:p>
            <a:r>
              <a:rPr lang="en-US" sz="1800" b="1" dirty="0">
                <a:solidFill>
                  <a:schemeClr val="tx2">
                    <a:lumMod val="10000"/>
                  </a:schemeClr>
                </a:solidFill>
              </a:rPr>
              <a:t>Logistic regression:</a:t>
            </a:r>
            <a:r>
              <a:rPr lang="en-US" sz="1800" b="1" dirty="0">
                <a:solidFill>
                  <a:srgbClr val="FFFF00"/>
                </a:solidFill>
              </a:rPr>
              <a:t> </a:t>
            </a:r>
            <a:endParaRPr lang="en-IN" sz="1800" b="1" dirty="0">
              <a:solidFill>
                <a:srgbClr val="FFFF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017" y="1460588"/>
            <a:ext cx="4626032" cy="27730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1"/>
          <p:cNvSpPr txBox="1">
            <a:spLocks noGrp="1"/>
          </p:cNvSpPr>
          <p:nvPr>
            <p:ph type="title"/>
          </p:nvPr>
        </p:nvSpPr>
        <p:spPr>
          <a:xfrm>
            <a:off x="2115050" y="232995"/>
            <a:ext cx="6027180" cy="3989418"/>
          </a:xfrm>
          <a:prstGeom prst="rect">
            <a:avLst/>
          </a:prstGeom>
        </p:spPr>
        <p:txBody>
          <a:bodyPr spcFirstLastPara="1" wrap="square" lIns="91425" tIns="91425" rIns="91425" bIns="91425" anchor="ctr" anchorCtr="0">
            <a:noAutofit/>
          </a:bodyPr>
          <a:lstStyle/>
          <a:p>
            <a:pPr lvl="0" algn="l"/>
            <a:r>
              <a:rPr lang="en-US" sz="1600" b="0" dirty="0">
                <a:solidFill>
                  <a:schemeClr val="tx2">
                    <a:lumMod val="10000"/>
                  </a:schemeClr>
                </a:solidFill>
                <a:latin typeface="Calisto MT" panose="02040603050505030304" pitchFamily="18" charset="0"/>
              </a:rPr>
              <a:t>The results obtained by the Logistic Regression Algorithm is best compared to any other Algorithms. </a:t>
            </a:r>
            <a:br>
              <a:rPr lang="en-US" sz="1600" b="0" dirty="0">
                <a:solidFill>
                  <a:schemeClr val="tx2">
                    <a:lumMod val="10000"/>
                  </a:schemeClr>
                </a:solidFill>
                <a:latin typeface="Calisto MT" panose="02040603050505030304" pitchFamily="18" charset="0"/>
              </a:rPr>
            </a:br>
            <a:br>
              <a:rPr lang="en-US" sz="1600" b="0" dirty="0">
                <a:solidFill>
                  <a:schemeClr val="tx2">
                    <a:lumMod val="10000"/>
                  </a:schemeClr>
                </a:solidFill>
                <a:latin typeface="Calisto MT" panose="02040603050505030304" pitchFamily="18" charset="0"/>
              </a:rPr>
            </a:br>
            <a:r>
              <a:rPr lang="en-US" sz="1600" b="0" dirty="0">
                <a:solidFill>
                  <a:schemeClr val="tx2">
                    <a:lumMod val="10000"/>
                  </a:schemeClr>
                </a:solidFill>
                <a:latin typeface="Calisto MT" panose="02040603050505030304" pitchFamily="18" charset="0"/>
              </a:rPr>
              <a:t>The Accuracy obtained was almost equal to cent percent which proves using of Logistic algorithm gives best results.</a:t>
            </a:r>
            <a:endParaRPr sz="1600" b="0" dirty="0">
              <a:solidFill>
                <a:schemeClr val="tx2">
                  <a:lumMod val="10000"/>
                </a:schemeClr>
              </a:solidFill>
              <a:latin typeface="Calisto MT" panose="02040603050505030304" pitchFamily="18" charset="0"/>
            </a:endParaRPr>
          </a:p>
        </p:txBody>
      </p:sp>
      <p:sp>
        <p:nvSpPr>
          <p:cNvPr id="2" name="Rectangle 1"/>
          <p:cNvSpPr/>
          <p:nvPr/>
        </p:nvSpPr>
        <p:spPr>
          <a:xfrm>
            <a:off x="0" y="485403"/>
            <a:ext cx="2376264" cy="461665"/>
          </a:xfrm>
          <a:prstGeom prst="rect">
            <a:avLst/>
          </a:prstGeom>
        </p:spPr>
        <p:txBody>
          <a:bodyPr wrap="square">
            <a:spAutoFit/>
          </a:bodyPr>
          <a:lstStyle/>
          <a:p>
            <a:r>
              <a:rPr lang="en-US" sz="2400" dirty="0">
                <a:solidFill>
                  <a:schemeClr val="tx2">
                    <a:lumMod val="10000"/>
                  </a:schemeClr>
                </a:solidFill>
              </a:rPr>
              <a:t>Advantages : </a:t>
            </a:r>
            <a:endParaRPr lang="en-IN" sz="2400" dirty="0">
              <a:solidFill>
                <a:schemeClr val="tx2">
                  <a:lumMod val="10000"/>
                </a:schemeClr>
              </a:solidFill>
            </a:endParaRPr>
          </a:p>
        </p:txBody>
      </p:sp>
      <p:grpSp>
        <p:nvGrpSpPr>
          <p:cNvPr id="4" name="Google Shape;4209;p48">
            <a:extLst>
              <a:ext uri="{FF2B5EF4-FFF2-40B4-BE49-F238E27FC236}">
                <a16:creationId xmlns:a16="http://schemas.microsoft.com/office/drawing/2014/main" id="{F5415807-2D0C-49FA-996B-6E1A582D6C13}"/>
              </a:ext>
            </a:extLst>
          </p:cNvPr>
          <p:cNvGrpSpPr/>
          <p:nvPr/>
        </p:nvGrpSpPr>
        <p:grpSpPr>
          <a:xfrm>
            <a:off x="484473" y="2630005"/>
            <a:ext cx="1891791" cy="2028092"/>
            <a:chOff x="2183550" y="65875"/>
            <a:chExt cx="4483981" cy="4807045"/>
          </a:xfrm>
        </p:grpSpPr>
        <p:sp>
          <p:nvSpPr>
            <p:cNvPr id="5" name="Google Shape;4210;p48">
              <a:extLst>
                <a:ext uri="{FF2B5EF4-FFF2-40B4-BE49-F238E27FC236}">
                  <a16:creationId xmlns:a16="http://schemas.microsoft.com/office/drawing/2014/main" id="{F0943364-8087-4BA3-A677-8432908B45AF}"/>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4211;p48">
              <a:extLst>
                <a:ext uri="{FF2B5EF4-FFF2-40B4-BE49-F238E27FC236}">
                  <a16:creationId xmlns:a16="http://schemas.microsoft.com/office/drawing/2014/main" id="{6C00B893-95B4-489A-BFF8-37AC332484A1}"/>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4212;p48">
              <a:extLst>
                <a:ext uri="{FF2B5EF4-FFF2-40B4-BE49-F238E27FC236}">
                  <a16:creationId xmlns:a16="http://schemas.microsoft.com/office/drawing/2014/main" id="{CC8074D6-B013-4A3E-93BE-74F8D415B43A}"/>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213;p48">
              <a:extLst>
                <a:ext uri="{FF2B5EF4-FFF2-40B4-BE49-F238E27FC236}">
                  <a16:creationId xmlns:a16="http://schemas.microsoft.com/office/drawing/2014/main" id="{F108D4E3-73BF-46F5-9A2A-5E03BD0A5F4E}"/>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214;p48">
              <a:extLst>
                <a:ext uri="{FF2B5EF4-FFF2-40B4-BE49-F238E27FC236}">
                  <a16:creationId xmlns:a16="http://schemas.microsoft.com/office/drawing/2014/main" id="{4B01D006-7B19-4C28-A89A-E97C4DF0B9BB}"/>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215;p48">
              <a:extLst>
                <a:ext uri="{FF2B5EF4-FFF2-40B4-BE49-F238E27FC236}">
                  <a16:creationId xmlns:a16="http://schemas.microsoft.com/office/drawing/2014/main" id="{58D27C94-2C2D-4B6B-8A52-4BB210E0E3B2}"/>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216;p48">
              <a:extLst>
                <a:ext uri="{FF2B5EF4-FFF2-40B4-BE49-F238E27FC236}">
                  <a16:creationId xmlns:a16="http://schemas.microsoft.com/office/drawing/2014/main" id="{460A6280-6572-45CC-9E2C-BB65919AAA6F}"/>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217;p48">
              <a:extLst>
                <a:ext uri="{FF2B5EF4-FFF2-40B4-BE49-F238E27FC236}">
                  <a16:creationId xmlns:a16="http://schemas.microsoft.com/office/drawing/2014/main" id="{783945C3-FD3C-4826-9BE2-5661A24C17FE}"/>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218;p48">
              <a:extLst>
                <a:ext uri="{FF2B5EF4-FFF2-40B4-BE49-F238E27FC236}">
                  <a16:creationId xmlns:a16="http://schemas.microsoft.com/office/drawing/2014/main" id="{942E902C-11BC-4386-AA5F-C78AF08A4A76}"/>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219;p48">
              <a:extLst>
                <a:ext uri="{FF2B5EF4-FFF2-40B4-BE49-F238E27FC236}">
                  <a16:creationId xmlns:a16="http://schemas.microsoft.com/office/drawing/2014/main" id="{A5F513B6-0720-48F0-AD3F-452DF726ABCE}"/>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220;p48">
              <a:extLst>
                <a:ext uri="{FF2B5EF4-FFF2-40B4-BE49-F238E27FC236}">
                  <a16:creationId xmlns:a16="http://schemas.microsoft.com/office/drawing/2014/main" id="{865BD9F5-704D-4CE4-A136-F7C1A580D9F8}"/>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221;p48">
              <a:extLst>
                <a:ext uri="{FF2B5EF4-FFF2-40B4-BE49-F238E27FC236}">
                  <a16:creationId xmlns:a16="http://schemas.microsoft.com/office/drawing/2014/main" id="{87FAE282-CB10-4A4B-AAA2-17D5A0E8358B}"/>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222;p48">
              <a:extLst>
                <a:ext uri="{FF2B5EF4-FFF2-40B4-BE49-F238E27FC236}">
                  <a16:creationId xmlns:a16="http://schemas.microsoft.com/office/drawing/2014/main" id="{6D0DC1FE-6FE0-4958-B095-E36246F91B84}"/>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223;p48">
              <a:extLst>
                <a:ext uri="{FF2B5EF4-FFF2-40B4-BE49-F238E27FC236}">
                  <a16:creationId xmlns:a16="http://schemas.microsoft.com/office/drawing/2014/main" id="{4DFD48FB-3066-429B-ABDC-25D33A816B6D}"/>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224;p48">
              <a:extLst>
                <a:ext uri="{FF2B5EF4-FFF2-40B4-BE49-F238E27FC236}">
                  <a16:creationId xmlns:a16="http://schemas.microsoft.com/office/drawing/2014/main" id="{24911E7A-B56D-4D15-B3FB-4E708ADAFBF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225;p48">
              <a:extLst>
                <a:ext uri="{FF2B5EF4-FFF2-40B4-BE49-F238E27FC236}">
                  <a16:creationId xmlns:a16="http://schemas.microsoft.com/office/drawing/2014/main" id="{000E069C-4449-48A9-BD52-22D7F490D5C0}"/>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226;p48">
              <a:extLst>
                <a:ext uri="{FF2B5EF4-FFF2-40B4-BE49-F238E27FC236}">
                  <a16:creationId xmlns:a16="http://schemas.microsoft.com/office/drawing/2014/main" id="{84898E4B-7CC2-40C0-B7EF-90951DD737F8}"/>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227;p48">
              <a:extLst>
                <a:ext uri="{FF2B5EF4-FFF2-40B4-BE49-F238E27FC236}">
                  <a16:creationId xmlns:a16="http://schemas.microsoft.com/office/drawing/2014/main" id="{831F4C0A-AD37-4C38-8067-ACE6CF8A1EB9}"/>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228;p48">
              <a:extLst>
                <a:ext uri="{FF2B5EF4-FFF2-40B4-BE49-F238E27FC236}">
                  <a16:creationId xmlns:a16="http://schemas.microsoft.com/office/drawing/2014/main" id="{726471AF-A0F8-4A11-941D-ADFF82BB7841}"/>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4229;p48">
              <a:extLst>
                <a:ext uri="{FF2B5EF4-FFF2-40B4-BE49-F238E27FC236}">
                  <a16:creationId xmlns:a16="http://schemas.microsoft.com/office/drawing/2014/main" id="{A688EEEA-AC3E-40AD-AE87-6FD8D080D211}"/>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4230;p48">
              <a:extLst>
                <a:ext uri="{FF2B5EF4-FFF2-40B4-BE49-F238E27FC236}">
                  <a16:creationId xmlns:a16="http://schemas.microsoft.com/office/drawing/2014/main" id="{5E5648C5-9174-4205-91E8-55BDD9964E36}"/>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231;p48">
              <a:extLst>
                <a:ext uri="{FF2B5EF4-FFF2-40B4-BE49-F238E27FC236}">
                  <a16:creationId xmlns:a16="http://schemas.microsoft.com/office/drawing/2014/main" id="{FCB27192-0071-40AA-940F-8DA5DDE641A7}"/>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 name="Google Shape;4232;p48">
              <a:extLst>
                <a:ext uri="{FF2B5EF4-FFF2-40B4-BE49-F238E27FC236}">
                  <a16:creationId xmlns:a16="http://schemas.microsoft.com/office/drawing/2014/main" id="{479E7E4A-ABB5-47A1-B9E6-87C6B6F7DD60}"/>
                </a:ext>
              </a:extLst>
            </p:cNvPr>
            <p:cNvGrpSpPr/>
            <p:nvPr/>
          </p:nvGrpSpPr>
          <p:grpSpPr>
            <a:xfrm>
              <a:off x="2428704" y="3970322"/>
              <a:ext cx="350131" cy="370523"/>
              <a:chOff x="4512354" y="4952197"/>
              <a:chExt cx="350131" cy="370523"/>
            </a:xfrm>
          </p:grpSpPr>
          <p:grpSp>
            <p:nvGrpSpPr>
              <p:cNvPr id="63" name="Google Shape;4233;p48">
                <a:extLst>
                  <a:ext uri="{FF2B5EF4-FFF2-40B4-BE49-F238E27FC236}">
                    <a16:creationId xmlns:a16="http://schemas.microsoft.com/office/drawing/2014/main" id="{2F3EFD39-4003-4DB0-BFF5-233334B28C2C}"/>
                  </a:ext>
                </a:extLst>
              </p:cNvPr>
              <p:cNvGrpSpPr/>
              <p:nvPr/>
            </p:nvGrpSpPr>
            <p:grpSpPr>
              <a:xfrm>
                <a:off x="4512354" y="5116449"/>
                <a:ext cx="343196" cy="206271"/>
                <a:chOff x="4512354" y="5116449"/>
                <a:chExt cx="343196" cy="206271"/>
              </a:xfrm>
            </p:grpSpPr>
            <p:sp>
              <p:nvSpPr>
                <p:cNvPr id="74" name="Google Shape;4234;p48">
                  <a:extLst>
                    <a:ext uri="{FF2B5EF4-FFF2-40B4-BE49-F238E27FC236}">
                      <a16:creationId xmlns:a16="http://schemas.microsoft.com/office/drawing/2014/main" id="{9297EBC8-C82E-4E0B-83A0-7697367D41B1}"/>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4235;p48">
                  <a:extLst>
                    <a:ext uri="{FF2B5EF4-FFF2-40B4-BE49-F238E27FC236}">
                      <a16:creationId xmlns:a16="http://schemas.microsoft.com/office/drawing/2014/main" id="{21773A29-4B9E-48DC-A024-B38CED3D99B4}"/>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236;p48">
                  <a:extLst>
                    <a:ext uri="{FF2B5EF4-FFF2-40B4-BE49-F238E27FC236}">
                      <a16:creationId xmlns:a16="http://schemas.microsoft.com/office/drawing/2014/main" id="{C987CFBC-3F83-4F19-BD41-C370A33E2204}"/>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 name="Google Shape;4237;p48">
                  <a:extLst>
                    <a:ext uri="{FF2B5EF4-FFF2-40B4-BE49-F238E27FC236}">
                      <a16:creationId xmlns:a16="http://schemas.microsoft.com/office/drawing/2014/main" id="{4C9F4170-79E0-4DF1-A750-F7B09625B3CD}"/>
                    </a:ext>
                  </a:extLst>
                </p:cNvPr>
                <p:cNvGrpSpPr/>
                <p:nvPr/>
              </p:nvGrpSpPr>
              <p:grpSpPr>
                <a:xfrm>
                  <a:off x="4592868" y="5212556"/>
                  <a:ext cx="96807" cy="56007"/>
                  <a:chOff x="4592868" y="5212556"/>
                  <a:chExt cx="96807" cy="56007"/>
                </a:xfrm>
              </p:grpSpPr>
              <p:sp>
                <p:nvSpPr>
                  <p:cNvPr id="142" name="Google Shape;4238;p48">
                    <a:extLst>
                      <a:ext uri="{FF2B5EF4-FFF2-40B4-BE49-F238E27FC236}">
                        <a16:creationId xmlns:a16="http://schemas.microsoft.com/office/drawing/2014/main" id="{8E68E895-08C9-4A26-AFF1-3A9E156D3539}"/>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239;p48">
                    <a:extLst>
                      <a:ext uri="{FF2B5EF4-FFF2-40B4-BE49-F238E27FC236}">
                        <a16:creationId xmlns:a16="http://schemas.microsoft.com/office/drawing/2014/main" id="{98A187EE-D4FA-4F5C-8E17-4E555C67083F}"/>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 name="Google Shape;4240;p48">
                  <a:extLst>
                    <a:ext uri="{FF2B5EF4-FFF2-40B4-BE49-F238E27FC236}">
                      <a16:creationId xmlns:a16="http://schemas.microsoft.com/office/drawing/2014/main" id="{F86FC1CC-66BB-426C-842E-29B738D889A2}"/>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241;p48">
                  <a:extLst>
                    <a:ext uri="{FF2B5EF4-FFF2-40B4-BE49-F238E27FC236}">
                      <a16:creationId xmlns:a16="http://schemas.microsoft.com/office/drawing/2014/main" id="{3DE997BC-58E6-4E7F-90A1-17055A29A7C3}"/>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4242;p48">
                  <a:extLst>
                    <a:ext uri="{FF2B5EF4-FFF2-40B4-BE49-F238E27FC236}">
                      <a16:creationId xmlns:a16="http://schemas.microsoft.com/office/drawing/2014/main" id="{33443F9F-595C-437C-BDBB-A087E0D912C6}"/>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4243;p48">
                  <a:extLst>
                    <a:ext uri="{FF2B5EF4-FFF2-40B4-BE49-F238E27FC236}">
                      <a16:creationId xmlns:a16="http://schemas.microsoft.com/office/drawing/2014/main" id="{C74ED079-5567-47C8-AC38-E014B9C9287F}"/>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4244;p48">
                  <a:extLst>
                    <a:ext uri="{FF2B5EF4-FFF2-40B4-BE49-F238E27FC236}">
                      <a16:creationId xmlns:a16="http://schemas.microsoft.com/office/drawing/2014/main" id="{40CE84A7-D5C3-484F-9125-66310B07FF2F}"/>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4245;p48">
                  <a:extLst>
                    <a:ext uri="{FF2B5EF4-FFF2-40B4-BE49-F238E27FC236}">
                      <a16:creationId xmlns:a16="http://schemas.microsoft.com/office/drawing/2014/main" id="{2CB0AC34-225E-4587-BFBF-5E3C3E09AE2B}"/>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4246;p48">
                  <a:extLst>
                    <a:ext uri="{FF2B5EF4-FFF2-40B4-BE49-F238E27FC236}">
                      <a16:creationId xmlns:a16="http://schemas.microsoft.com/office/drawing/2014/main" id="{BB55B07F-17FD-4C44-983E-1F2DB2A56204}"/>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4247;p48">
                  <a:extLst>
                    <a:ext uri="{FF2B5EF4-FFF2-40B4-BE49-F238E27FC236}">
                      <a16:creationId xmlns:a16="http://schemas.microsoft.com/office/drawing/2014/main" id="{BFD3EDD4-AC72-4834-9704-2DF96E26733A}"/>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4248;p48">
                  <a:extLst>
                    <a:ext uri="{FF2B5EF4-FFF2-40B4-BE49-F238E27FC236}">
                      <a16:creationId xmlns:a16="http://schemas.microsoft.com/office/drawing/2014/main" id="{70739B94-66D7-4F60-8BFD-004270C29780}"/>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4249;p48">
                  <a:extLst>
                    <a:ext uri="{FF2B5EF4-FFF2-40B4-BE49-F238E27FC236}">
                      <a16:creationId xmlns:a16="http://schemas.microsoft.com/office/drawing/2014/main" id="{9D21DE06-9F29-411E-A891-F31913734F2C}"/>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4250;p48">
                  <a:extLst>
                    <a:ext uri="{FF2B5EF4-FFF2-40B4-BE49-F238E27FC236}">
                      <a16:creationId xmlns:a16="http://schemas.microsoft.com/office/drawing/2014/main" id="{AEA62DA9-41E2-4A07-ADEC-D31FA25B31FD}"/>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4251;p48">
                  <a:extLst>
                    <a:ext uri="{FF2B5EF4-FFF2-40B4-BE49-F238E27FC236}">
                      <a16:creationId xmlns:a16="http://schemas.microsoft.com/office/drawing/2014/main" id="{BF9300F2-1857-4269-B9A3-51FEC664FB16}"/>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4252;p48">
                  <a:extLst>
                    <a:ext uri="{FF2B5EF4-FFF2-40B4-BE49-F238E27FC236}">
                      <a16:creationId xmlns:a16="http://schemas.microsoft.com/office/drawing/2014/main" id="{15339EB2-6BA7-4ED7-99F5-FE116FADF2E2}"/>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4253;p48">
                  <a:extLst>
                    <a:ext uri="{FF2B5EF4-FFF2-40B4-BE49-F238E27FC236}">
                      <a16:creationId xmlns:a16="http://schemas.microsoft.com/office/drawing/2014/main" id="{6E17168D-80C9-48B9-BFE5-3BA48AFF983D}"/>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4254;p48">
                  <a:extLst>
                    <a:ext uri="{FF2B5EF4-FFF2-40B4-BE49-F238E27FC236}">
                      <a16:creationId xmlns:a16="http://schemas.microsoft.com/office/drawing/2014/main" id="{C6ABB25B-5677-4A5E-B03D-D3FF57FFBAB1}"/>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4255;p48">
                  <a:extLst>
                    <a:ext uri="{FF2B5EF4-FFF2-40B4-BE49-F238E27FC236}">
                      <a16:creationId xmlns:a16="http://schemas.microsoft.com/office/drawing/2014/main" id="{AC10316B-33F8-4FB6-B5FC-080F70E53047}"/>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4256;p48">
                  <a:extLst>
                    <a:ext uri="{FF2B5EF4-FFF2-40B4-BE49-F238E27FC236}">
                      <a16:creationId xmlns:a16="http://schemas.microsoft.com/office/drawing/2014/main" id="{C47B30C7-4BA0-4C48-9116-5CFFE2172018}"/>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4257;p48">
                  <a:extLst>
                    <a:ext uri="{FF2B5EF4-FFF2-40B4-BE49-F238E27FC236}">
                      <a16:creationId xmlns:a16="http://schemas.microsoft.com/office/drawing/2014/main" id="{84ED9BB9-A0E5-47E9-BD12-262187F225BE}"/>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4258;p48">
                  <a:extLst>
                    <a:ext uri="{FF2B5EF4-FFF2-40B4-BE49-F238E27FC236}">
                      <a16:creationId xmlns:a16="http://schemas.microsoft.com/office/drawing/2014/main" id="{31A5414B-C874-476F-8678-63CAE05F6A91}"/>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4259;p48">
                  <a:extLst>
                    <a:ext uri="{FF2B5EF4-FFF2-40B4-BE49-F238E27FC236}">
                      <a16:creationId xmlns:a16="http://schemas.microsoft.com/office/drawing/2014/main" id="{D251FE62-D32B-4ED4-BE65-4A708FA733DA}"/>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4260;p48">
                  <a:extLst>
                    <a:ext uri="{FF2B5EF4-FFF2-40B4-BE49-F238E27FC236}">
                      <a16:creationId xmlns:a16="http://schemas.microsoft.com/office/drawing/2014/main" id="{131C0FBD-1454-42A2-AC7F-EAE080C5D763}"/>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4261;p48">
                  <a:extLst>
                    <a:ext uri="{FF2B5EF4-FFF2-40B4-BE49-F238E27FC236}">
                      <a16:creationId xmlns:a16="http://schemas.microsoft.com/office/drawing/2014/main" id="{B77059EF-6787-428E-8DE4-ECA82B96B9C4}"/>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4262;p48">
                  <a:extLst>
                    <a:ext uri="{FF2B5EF4-FFF2-40B4-BE49-F238E27FC236}">
                      <a16:creationId xmlns:a16="http://schemas.microsoft.com/office/drawing/2014/main" id="{541843CB-F505-4283-9FBF-C91DFAE5BE52}"/>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4263;p48">
                  <a:extLst>
                    <a:ext uri="{FF2B5EF4-FFF2-40B4-BE49-F238E27FC236}">
                      <a16:creationId xmlns:a16="http://schemas.microsoft.com/office/drawing/2014/main" id="{2AEC724B-0AFC-4C8F-8DDD-9FB862C0DD3F}"/>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264;p48">
                  <a:extLst>
                    <a:ext uri="{FF2B5EF4-FFF2-40B4-BE49-F238E27FC236}">
                      <a16:creationId xmlns:a16="http://schemas.microsoft.com/office/drawing/2014/main" id="{63FA80F0-40AD-4A83-A36B-2397BCF6E03B}"/>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265;p48">
                  <a:extLst>
                    <a:ext uri="{FF2B5EF4-FFF2-40B4-BE49-F238E27FC236}">
                      <a16:creationId xmlns:a16="http://schemas.microsoft.com/office/drawing/2014/main" id="{8E9ACCD7-19CA-47E4-8A5A-9CF87EDC371E}"/>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266;p48">
                  <a:extLst>
                    <a:ext uri="{FF2B5EF4-FFF2-40B4-BE49-F238E27FC236}">
                      <a16:creationId xmlns:a16="http://schemas.microsoft.com/office/drawing/2014/main" id="{B93F8EEC-9D15-431E-88B6-C7BA9D552CE5}"/>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267;p48">
                  <a:extLst>
                    <a:ext uri="{FF2B5EF4-FFF2-40B4-BE49-F238E27FC236}">
                      <a16:creationId xmlns:a16="http://schemas.microsoft.com/office/drawing/2014/main" id="{5A4695CC-D4D9-4C63-9733-4CF2785352C0}"/>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268;p48">
                  <a:extLst>
                    <a:ext uri="{FF2B5EF4-FFF2-40B4-BE49-F238E27FC236}">
                      <a16:creationId xmlns:a16="http://schemas.microsoft.com/office/drawing/2014/main" id="{420E9468-B60C-42A0-B74E-E9777DDAE5EB}"/>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269;p48">
                  <a:extLst>
                    <a:ext uri="{FF2B5EF4-FFF2-40B4-BE49-F238E27FC236}">
                      <a16:creationId xmlns:a16="http://schemas.microsoft.com/office/drawing/2014/main" id="{1E1CE404-8FD2-4F0D-A840-56E107849AE4}"/>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270;p48">
                  <a:extLst>
                    <a:ext uri="{FF2B5EF4-FFF2-40B4-BE49-F238E27FC236}">
                      <a16:creationId xmlns:a16="http://schemas.microsoft.com/office/drawing/2014/main" id="{41D20511-E7B5-46C7-BE34-9636FBBD1484}"/>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271;p48">
                  <a:extLst>
                    <a:ext uri="{FF2B5EF4-FFF2-40B4-BE49-F238E27FC236}">
                      <a16:creationId xmlns:a16="http://schemas.microsoft.com/office/drawing/2014/main" id="{109D8E4B-BB90-4CCA-A802-CB2DCD5E76D3}"/>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272;p48">
                  <a:extLst>
                    <a:ext uri="{FF2B5EF4-FFF2-40B4-BE49-F238E27FC236}">
                      <a16:creationId xmlns:a16="http://schemas.microsoft.com/office/drawing/2014/main" id="{6250659C-F1D2-4781-80F0-5420B3C92B17}"/>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273;p48">
                  <a:extLst>
                    <a:ext uri="{FF2B5EF4-FFF2-40B4-BE49-F238E27FC236}">
                      <a16:creationId xmlns:a16="http://schemas.microsoft.com/office/drawing/2014/main" id="{CD75FED2-9F60-4F3C-8D35-A0FB18260D32}"/>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4274;p48">
                  <a:extLst>
                    <a:ext uri="{FF2B5EF4-FFF2-40B4-BE49-F238E27FC236}">
                      <a16:creationId xmlns:a16="http://schemas.microsoft.com/office/drawing/2014/main" id="{6C2E2CE7-778A-4FBC-B77F-087A618D2825}"/>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4275;p48">
                  <a:extLst>
                    <a:ext uri="{FF2B5EF4-FFF2-40B4-BE49-F238E27FC236}">
                      <a16:creationId xmlns:a16="http://schemas.microsoft.com/office/drawing/2014/main" id="{6384F770-7E30-4EFB-989D-F3D59B918347}"/>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4276;p48">
                  <a:extLst>
                    <a:ext uri="{FF2B5EF4-FFF2-40B4-BE49-F238E27FC236}">
                      <a16:creationId xmlns:a16="http://schemas.microsoft.com/office/drawing/2014/main" id="{67015F31-B6AA-4FD1-86C2-2B8D90C7D8F8}"/>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4277;p48">
                  <a:extLst>
                    <a:ext uri="{FF2B5EF4-FFF2-40B4-BE49-F238E27FC236}">
                      <a16:creationId xmlns:a16="http://schemas.microsoft.com/office/drawing/2014/main" id="{360BEDDD-EB44-4CA4-87F5-2CB139632E7E}"/>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4278;p48">
                  <a:extLst>
                    <a:ext uri="{FF2B5EF4-FFF2-40B4-BE49-F238E27FC236}">
                      <a16:creationId xmlns:a16="http://schemas.microsoft.com/office/drawing/2014/main" id="{F0B86A7E-5B56-4FEC-AB1B-4B1FC1A6BC0F}"/>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4279;p48">
                  <a:extLst>
                    <a:ext uri="{FF2B5EF4-FFF2-40B4-BE49-F238E27FC236}">
                      <a16:creationId xmlns:a16="http://schemas.microsoft.com/office/drawing/2014/main" id="{54739203-B66E-4DF7-84B0-CCB45AABDCE4}"/>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4280;p48">
                  <a:extLst>
                    <a:ext uri="{FF2B5EF4-FFF2-40B4-BE49-F238E27FC236}">
                      <a16:creationId xmlns:a16="http://schemas.microsoft.com/office/drawing/2014/main" id="{0EA00406-9F76-4ED9-8A86-E67DD0951A3C}"/>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4281;p48">
                  <a:extLst>
                    <a:ext uri="{FF2B5EF4-FFF2-40B4-BE49-F238E27FC236}">
                      <a16:creationId xmlns:a16="http://schemas.microsoft.com/office/drawing/2014/main" id="{D8318CF6-1CD4-48C1-8795-01399B331B1D}"/>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4282;p48">
                  <a:extLst>
                    <a:ext uri="{FF2B5EF4-FFF2-40B4-BE49-F238E27FC236}">
                      <a16:creationId xmlns:a16="http://schemas.microsoft.com/office/drawing/2014/main" id="{0D0F9923-4F0A-4647-9823-031CBBD10236}"/>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4283;p48">
                  <a:extLst>
                    <a:ext uri="{FF2B5EF4-FFF2-40B4-BE49-F238E27FC236}">
                      <a16:creationId xmlns:a16="http://schemas.microsoft.com/office/drawing/2014/main" id="{78438029-2423-413D-B3BB-079355288E5E}"/>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4284;p48">
                  <a:extLst>
                    <a:ext uri="{FF2B5EF4-FFF2-40B4-BE49-F238E27FC236}">
                      <a16:creationId xmlns:a16="http://schemas.microsoft.com/office/drawing/2014/main" id="{992BEC89-BD47-4CE8-A34F-CB7BE3F510D2}"/>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4285;p48">
                  <a:extLst>
                    <a:ext uri="{FF2B5EF4-FFF2-40B4-BE49-F238E27FC236}">
                      <a16:creationId xmlns:a16="http://schemas.microsoft.com/office/drawing/2014/main" id="{E8F69D2B-599F-414F-A291-4D39AD4BE506}"/>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4286;p48">
                  <a:extLst>
                    <a:ext uri="{FF2B5EF4-FFF2-40B4-BE49-F238E27FC236}">
                      <a16:creationId xmlns:a16="http://schemas.microsoft.com/office/drawing/2014/main" id="{D3F690F5-4084-4B69-B03A-EEF19A30E915}"/>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4287;p48">
                  <a:extLst>
                    <a:ext uri="{FF2B5EF4-FFF2-40B4-BE49-F238E27FC236}">
                      <a16:creationId xmlns:a16="http://schemas.microsoft.com/office/drawing/2014/main" id="{DA907668-7BA0-46FB-B458-382267385725}"/>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4288;p48">
                  <a:extLst>
                    <a:ext uri="{FF2B5EF4-FFF2-40B4-BE49-F238E27FC236}">
                      <a16:creationId xmlns:a16="http://schemas.microsoft.com/office/drawing/2014/main" id="{7435DF9C-8E7C-42AD-842B-5AE2100D8AD2}"/>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4289;p48">
                  <a:extLst>
                    <a:ext uri="{FF2B5EF4-FFF2-40B4-BE49-F238E27FC236}">
                      <a16:creationId xmlns:a16="http://schemas.microsoft.com/office/drawing/2014/main" id="{582DF526-04C5-4B55-B592-BDFF2E8913D5}"/>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4290;p48">
                  <a:extLst>
                    <a:ext uri="{FF2B5EF4-FFF2-40B4-BE49-F238E27FC236}">
                      <a16:creationId xmlns:a16="http://schemas.microsoft.com/office/drawing/2014/main" id="{D6C10492-5964-4642-B668-2EDEBF1F9F03}"/>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4291;p48">
                  <a:extLst>
                    <a:ext uri="{FF2B5EF4-FFF2-40B4-BE49-F238E27FC236}">
                      <a16:creationId xmlns:a16="http://schemas.microsoft.com/office/drawing/2014/main" id="{8B5A35AB-247F-4057-BF39-D555A3D90F5C}"/>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4292;p48">
                  <a:extLst>
                    <a:ext uri="{FF2B5EF4-FFF2-40B4-BE49-F238E27FC236}">
                      <a16:creationId xmlns:a16="http://schemas.microsoft.com/office/drawing/2014/main" id="{26937CA7-023A-4D22-8177-AE965C52E6C8}"/>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4293;p48">
                  <a:extLst>
                    <a:ext uri="{FF2B5EF4-FFF2-40B4-BE49-F238E27FC236}">
                      <a16:creationId xmlns:a16="http://schemas.microsoft.com/office/drawing/2014/main" id="{4E03FE40-4DBD-437B-849B-B9ABF6CE4536}"/>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4294;p48">
                  <a:extLst>
                    <a:ext uri="{FF2B5EF4-FFF2-40B4-BE49-F238E27FC236}">
                      <a16:creationId xmlns:a16="http://schemas.microsoft.com/office/drawing/2014/main" id="{1C3B6332-A541-4DB3-B41D-50D5CB1A1EE8}"/>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4295;p48">
                  <a:extLst>
                    <a:ext uri="{FF2B5EF4-FFF2-40B4-BE49-F238E27FC236}">
                      <a16:creationId xmlns:a16="http://schemas.microsoft.com/office/drawing/2014/main" id="{5242B336-423B-4EC1-B4A4-46FEA6388EFA}"/>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4296;p48">
                  <a:extLst>
                    <a:ext uri="{FF2B5EF4-FFF2-40B4-BE49-F238E27FC236}">
                      <a16:creationId xmlns:a16="http://schemas.microsoft.com/office/drawing/2014/main" id="{A9076161-6D82-482A-BA4F-6AB384E40FCC}"/>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4297;p48">
                  <a:extLst>
                    <a:ext uri="{FF2B5EF4-FFF2-40B4-BE49-F238E27FC236}">
                      <a16:creationId xmlns:a16="http://schemas.microsoft.com/office/drawing/2014/main" id="{58450482-ADA4-48CD-A140-5FDB7FC1A72F}"/>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4298;p48">
                  <a:extLst>
                    <a:ext uri="{FF2B5EF4-FFF2-40B4-BE49-F238E27FC236}">
                      <a16:creationId xmlns:a16="http://schemas.microsoft.com/office/drawing/2014/main" id="{D3E183AF-0851-4217-B3E6-A121B64CB161}"/>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4299;p48">
                  <a:extLst>
                    <a:ext uri="{FF2B5EF4-FFF2-40B4-BE49-F238E27FC236}">
                      <a16:creationId xmlns:a16="http://schemas.microsoft.com/office/drawing/2014/main" id="{E6FBAC6A-8F90-40A8-A536-6150E8FC055D}"/>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300;p48">
                  <a:extLst>
                    <a:ext uri="{FF2B5EF4-FFF2-40B4-BE49-F238E27FC236}">
                      <a16:creationId xmlns:a16="http://schemas.microsoft.com/office/drawing/2014/main" id="{2D1F2A0D-7691-4AA5-A994-C29514CB355D}"/>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301;p48">
                  <a:extLst>
                    <a:ext uri="{FF2B5EF4-FFF2-40B4-BE49-F238E27FC236}">
                      <a16:creationId xmlns:a16="http://schemas.microsoft.com/office/drawing/2014/main" id="{EC10E9C5-6FF9-439D-974E-F44FC9E6E5C5}"/>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302;p48">
                  <a:extLst>
                    <a:ext uri="{FF2B5EF4-FFF2-40B4-BE49-F238E27FC236}">
                      <a16:creationId xmlns:a16="http://schemas.microsoft.com/office/drawing/2014/main" id="{077FFCF8-F0C5-4049-8DAE-3965F3CE225C}"/>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303;p48">
                  <a:extLst>
                    <a:ext uri="{FF2B5EF4-FFF2-40B4-BE49-F238E27FC236}">
                      <a16:creationId xmlns:a16="http://schemas.microsoft.com/office/drawing/2014/main" id="{45F53DE4-010E-4410-99CD-569B8DD27A4C}"/>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 name="Google Shape;4304;p48">
                <a:extLst>
                  <a:ext uri="{FF2B5EF4-FFF2-40B4-BE49-F238E27FC236}">
                    <a16:creationId xmlns:a16="http://schemas.microsoft.com/office/drawing/2014/main" id="{00EE9768-BD19-4BE3-8CD2-2C0DB5CD7871}"/>
                  </a:ext>
                </a:extLst>
              </p:cNvPr>
              <p:cNvGrpSpPr/>
              <p:nvPr/>
            </p:nvGrpSpPr>
            <p:grpSpPr>
              <a:xfrm>
                <a:off x="4655095" y="4952197"/>
                <a:ext cx="207390" cy="280361"/>
                <a:chOff x="4655095" y="4952197"/>
                <a:chExt cx="207390" cy="280361"/>
              </a:xfrm>
            </p:grpSpPr>
            <p:grpSp>
              <p:nvGrpSpPr>
                <p:cNvPr id="65" name="Google Shape;4305;p48">
                  <a:extLst>
                    <a:ext uri="{FF2B5EF4-FFF2-40B4-BE49-F238E27FC236}">
                      <a16:creationId xmlns:a16="http://schemas.microsoft.com/office/drawing/2014/main" id="{5CB2E161-BFE9-4F11-AE53-7CCE566FE390}"/>
                    </a:ext>
                  </a:extLst>
                </p:cNvPr>
                <p:cNvGrpSpPr/>
                <p:nvPr/>
              </p:nvGrpSpPr>
              <p:grpSpPr>
                <a:xfrm>
                  <a:off x="4655095" y="4952197"/>
                  <a:ext cx="207390" cy="280361"/>
                  <a:chOff x="4655095" y="4952197"/>
                  <a:chExt cx="207390" cy="280361"/>
                </a:xfrm>
              </p:grpSpPr>
              <p:sp>
                <p:nvSpPr>
                  <p:cNvPr id="69" name="Google Shape;4306;p48">
                    <a:extLst>
                      <a:ext uri="{FF2B5EF4-FFF2-40B4-BE49-F238E27FC236}">
                        <a16:creationId xmlns:a16="http://schemas.microsoft.com/office/drawing/2014/main" id="{585744FB-C0BC-45F9-BCC7-FC7733FA414A}"/>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4307;p48">
                    <a:extLst>
                      <a:ext uri="{FF2B5EF4-FFF2-40B4-BE49-F238E27FC236}">
                        <a16:creationId xmlns:a16="http://schemas.microsoft.com/office/drawing/2014/main" id="{FD1711B2-6D7D-4CB1-83D4-7F4CE6E35E65}"/>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4308;p48">
                    <a:extLst>
                      <a:ext uri="{FF2B5EF4-FFF2-40B4-BE49-F238E27FC236}">
                        <a16:creationId xmlns:a16="http://schemas.microsoft.com/office/drawing/2014/main" id="{3C03C0A3-5EBC-47BA-A026-BCC2C26B922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4309;p48">
                    <a:extLst>
                      <a:ext uri="{FF2B5EF4-FFF2-40B4-BE49-F238E27FC236}">
                        <a16:creationId xmlns:a16="http://schemas.microsoft.com/office/drawing/2014/main" id="{2B898299-C584-4C2D-9A3A-CAD9B2FE19D1}"/>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4310;p48">
                    <a:extLst>
                      <a:ext uri="{FF2B5EF4-FFF2-40B4-BE49-F238E27FC236}">
                        <a16:creationId xmlns:a16="http://schemas.microsoft.com/office/drawing/2014/main" id="{6B5512D1-915B-409D-8EA9-2490A2618FC0}"/>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 name="Google Shape;4311;p48">
                  <a:extLst>
                    <a:ext uri="{FF2B5EF4-FFF2-40B4-BE49-F238E27FC236}">
                      <a16:creationId xmlns:a16="http://schemas.microsoft.com/office/drawing/2014/main" id="{09E436A7-25AD-4057-BB77-D16EE92E37B8}"/>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4312;p48">
                  <a:extLst>
                    <a:ext uri="{FF2B5EF4-FFF2-40B4-BE49-F238E27FC236}">
                      <a16:creationId xmlns:a16="http://schemas.microsoft.com/office/drawing/2014/main" id="{58A47411-FA2F-4367-854E-7AF582549586}"/>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4313;p48">
                  <a:extLst>
                    <a:ext uri="{FF2B5EF4-FFF2-40B4-BE49-F238E27FC236}">
                      <a16:creationId xmlns:a16="http://schemas.microsoft.com/office/drawing/2014/main" id="{D9DB2B0C-129F-4B90-9EA3-82783FF3B7F8}"/>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8" name="Google Shape;4314;p48">
              <a:extLst>
                <a:ext uri="{FF2B5EF4-FFF2-40B4-BE49-F238E27FC236}">
                  <a16:creationId xmlns:a16="http://schemas.microsoft.com/office/drawing/2014/main" id="{98B0495B-9E3E-47F4-9DF2-3FC5853F3A54}"/>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4315;p48">
              <a:extLst>
                <a:ext uri="{FF2B5EF4-FFF2-40B4-BE49-F238E27FC236}">
                  <a16:creationId xmlns:a16="http://schemas.microsoft.com/office/drawing/2014/main" id="{F981795E-F0F8-46E2-82ED-76F4051A7784}"/>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316;p48">
              <a:extLst>
                <a:ext uri="{FF2B5EF4-FFF2-40B4-BE49-F238E27FC236}">
                  <a16:creationId xmlns:a16="http://schemas.microsoft.com/office/drawing/2014/main" id="{099B4C75-6DFE-4EC0-98D2-C24BEDADCC44}"/>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317;p48">
              <a:extLst>
                <a:ext uri="{FF2B5EF4-FFF2-40B4-BE49-F238E27FC236}">
                  <a16:creationId xmlns:a16="http://schemas.microsoft.com/office/drawing/2014/main" id="{862E29A8-C8F6-40C9-ACC9-29B3DA9FCCA2}"/>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318;p48">
              <a:extLst>
                <a:ext uri="{FF2B5EF4-FFF2-40B4-BE49-F238E27FC236}">
                  <a16:creationId xmlns:a16="http://schemas.microsoft.com/office/drawing/2014/main" id="{E0F9B966-83B3-434C-8B5F-80D3DC54A62A}"/>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319;p48">
              <a:extLst>
                <a:ext uri="{FF2B5EF4-FFF2-40B4-BE49-F238E27FC236}">
                  <a16:creationId xmlns:a16="http://schemas.microsoft.com/office/drawing/2014/main" id="{6EC992E1-EB0C-4E7C-AC9B-A34417543656}"/>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320;p48">
              <a:extLst>
                <a:ext uri="{FF2B5EF4-FFF2-40B4-BE49-F238E27FC236}">
                  <a16:creationId xmlns:a16="http://schemas.microsoft.com/office/drawing/2014/main" id="{0081E293-586D-4725-BE43-300B7E6DEEE1}"/>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321;p48">
              <a:extLst>
                <a:ext uri="{FF2B5EF4-FFF2-40B4-BE49-F238E27FC236}">
                  <a16:creationId xmlns:a16="http://schemas.microsoft.com/office/drawing/2014/main" id="{19E8258A-E630-4F2E-B0DE-8FADA872C922}"/>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322;p48">
              <a:extLst>
                <a:ext uri="{FF2B5EF4-FFF2-40B4-BE49-F238E27FC236}">
                  <a16:creationId xmlns:a16="http://schemas.microsoft.com/office/drawing/2014/main" id="{C3DB28C6-605D-4727-A2B2-A5F58E1BBB31}"/>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323;p48">
              <a:extLst>
                <a:ext uri="{FF2B5EF4-FFF2-40B4-BE49-F238E27FC236}">
                  <a16:creationId xmlns:a16="http://schemas.microsoft.com/office/drawing/2014/main" id="{61852D11-5CFD-4837-82F6-69910C42A67B}"/>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324;p48">
              <a:extLst>
                <a:ext uri="{FF2B5EF4-FFF2-40B4-BE49-F238E27FC236}">
                  <a16:creationId xmlns:a16="http://schemas.microsoft.com/office/drawing/2014/main" id="{894DE0B5-1B79-495B-A6C1-52BC529C8092}"/>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325;p48">
              <a:extLst>
                <a:ext uri="{FF2B5EF4-FFF2-40B4-BE49-F238E27FC236}">
                  <a16:creationId xmlns:a16="http://schemas.microsoft.com/office/drawing/2014/main" id="{EBDE8E24-A31D-413C-BAEB-55B771F1123C}"/>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326;p48">
              <a:extLst>
                <a:ext uri="{FF2B5EF4-FFF2-40B4-BE49-F238E27FC236}">
                  <a16:creationId xmlns:a16="http://schemas.microsoft.com/office/drawing/2014/main" id="{AB4B909A-0372-409A-ABBB-505CDC4D741E}"/>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327;p48">
              <a:extLst>
                <a:ext uri="{FF2B5EF4-FFF2-40B4-BE49-F238E27FC236}">
                  <a16:creationId xmlns:a16="http://schemas.microsoft.com/office/drawing/2014/main" id="{57191714-EB7E-4BCF-BAE9-A5CBE18EAC9D}"/>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328;p48">
              <a:extLst>
                <a:ext uri="{FF2B5EF4-FFF2-40B4-BE49-F238E27FC236}">
                  <a16:creationId xmlns:a16="http://schemas.microsoft.com/office/drawing/2014/main" id="{1B85BB45-B934-445D-BCE9-6608F2B1B22D}"/>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29;p48">
              <a:extLst>
                <a:ext uri="{FF2B5EF4-FFF2-40B4-BE49-F238E27FC236}">
                  <a16:creationId xmlns:a16="http://schemas.microsoft.com/office/drawing/2014/main" id="{C969B5D0-F015-48B2-B473-9F28ABD6C99C}"/>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330;p48">
              <a:extLst>
                <a:ext uri="{FF2B5EF4-FFF2-40B4-BE49-F238E27FC236}">
                  <a16:creationId xmlns:a16="http://schemas.microsoft.com/office/drawing/2014/main" id="{A111A287-3FD9-48B3-AEFA-5FA24AE9509C}"/>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331;p48">
              <a:extLst>
                <a:ext uri="{FF2B5EF4-FFF2-40B4-BE49-F238E27FC236}">
                  <a16:creationId xmlns:a16="http://schemas.microsoft.com/office/drawing/2014/main" id="{34F4502B-06D6-4341-A424-4383BE0C3A73}"/>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332;p48">
              <a:extLst>
                <a:ext uri="{FF2B5EF4-FFF2-40B4-BE49-F238E27FC236}">
                  <a16:creationId xmlns:a16="http://schemas.microsoft.com/office/drawing/2014/main" id="{4D44703F-55FF-4D19-8666-8A2544E80C6F}"/>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333;p48">
              <a:extLst>
                <a:ext uri="{FF2B5EF4-FFF2-40B4-BE49-F238E27FC236}">
                  <a16:creationId xmlns:a16="http://schemas.microsoft.com/office/drawing/2014/main" id="{193D4EC5-5F6A-4D74-8652-B61BDDEADC13}"/>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334;p48">
              <a:extLst>
                <a:ext uri="{FF2B5EF4-FFF2-40B4-BE49-F238E27FC236}">
                  <a16:creationId xmlns:a16="http://schemas.microsoft.com/office/drawing/2014/main" id="{B26B8DCC-AA0F-47A7-B3C7-C1A3542A282D}"/>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335;p48">
              <a:extLst>
                <a:ext uri="{FF2B5EF4-FFF2-40B4-BE49-F238E27FC236}">
                  <a16:creationId xmlns:a16="http://schemas.microsoft.com/office/drawing/2014/main" id="{5A9E75C8-7857-4401-B70F-E22207D3731A}"/>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336;p48">
              <a:extLst>
                <a:ext uri="{FF2B5EF4-FFF2-40B4-BE49-F238E27FC236}">
                  <a16:creationId xmlns:a16="http://schemas.microsoft.com/office/drawing/2014/main" id="{6362BFAF-A5D8-4C05-A624-5A6E4BB9FBB6}"/>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337;p48">
              <a:extLst>
                <a:ext uri="{FF2B5EF4-FFF2-40B4-BE49-F238E27FC236}">
                  <a16:creationId xmlns:a16="http://schemas.microsoft.com/office/drawing/2014/main" id="{CE46C9B2-3548-4CEB-B141-BED54342F8A8}"/>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338;p48">
              <a:extLst>
                <a:ext uri="{FF2B5EF4-FFF2-40B4-BE49-F238E27FC236}">
                  <a16:creationId xmlns:a16="http://schemas.microsoft.com/office/drawing/2014/main" id="{D869258C-C574-40AA-816D-8C0466BEEF51}"/>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339;p48">
              <a:extLst>
                <a:ext uri="{FF2B5EF4-FFF2-40B4-BE49-F238E27FC236}">
                  <a16:creationId xmlns:a16="http://schemas.microsoft.com/office/drawing/2014/main" id="{1F389F46-8BB1-47C6-A430-566CC500862D}"/>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340;p48">
              <a:extLst>
                <a:ext uri="{FF2B5EF4-FFF2-40B4-BE49-F238E27FC236}">
                  <a16:creationId xmlns:a16="http://schemas.microsoft.com/office/drawing/2014/main" id="{2920BC93-5242-45A2-A61C-8D33F19457AB}"/>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341;p48">
              <a:extLst>
                <a:ext uri="{FF2B5EF4-FFF2-40B4-BE49-F238E27FC236}">
                  <a16:creationId xmlns:a16="http://schemas.microsoft.com/office/drawing/2014/main" id="{F4875EA9-CB76-4782-8222-D4EAEC77A8F0}"/>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342;p48">
              <a:extLst>
                <a:ext uri="{FF2B5EF4-FFF2-40B4-BE49-F238E27FC236}">
                  <a16:creationId xmlns:a16="http://schemas.microsoft.com/office/drawing/2014/main" id="{26FDCF39-73C3-46A5-A2C1-B9C0CF9B10A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 name="Google Shape;4343;p48">
              <a:extLst>
                <a:ext uri="{FF2B5EF4-FFF2-40B4-BE49-F238E27FC236}">
                  <a16:creationId xmlns:a16="http://schemas.microsoft.com/office/drawing/2014/main" id="{EE24D10C-163B-433B-9180-396E81C31294}"/>
                </a:ext>
              </a:extLst>
            </p:cNvPr>
            <p:cNvGrpSpPr/>
            <p:nvPr/>
          </p:nvGrpSpPr>
          <p:grpSpPr>
            <a:xfrm>
              <a:off x="6161836" y="4215479"/>
              <a:ext cx="350682" cy="265782"/>
              <a:chOff x="6621095" y="1452181"/>
              <a:chExt cx="330894" cy="250785"/>
            </a:xfrm>
          </p:grpSpPr>
          <p:sp>
            <p:nvSpPr>
              <p:cNvPr id="58" name="Google Shape;4344;p48">
                <a:extLst>
                  <a:ext uri="{FF2B5EF4-FFF2-40B4-BE49-F238E27FC236}">
                    <a16:creationId xmlns:a16="http://schemas.microsoft.com/office/drawing/2014/main" id="{4D09DCEB-ADDB-49AC-B0DE-023A4872A118}"/>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4345;p48">
                <a:extLst>
                  <a:ext uri="{FF2B5EF4-FFF2-40B4-BE49-F238E27FC236}">
                    <a16:creationId xmlns:a16="http://schemas.microsoft.com/office/drawing/2014/main" id="{CA691721-00E5-4708-AE86-F165CD7181C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4346;p48">
                <a:extLst>
                  <a:ext uri="{FF2B5EF4-FFF2-40B4-BE49-F238E27FC236}">
                    <a16:creationId xmlns:a16="http://schemas.microsoft.com/office/drawing/2014/main" id="{77F0A865-6DA2-4225-9CEF-DEB74B49FEA9}"/>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4347;p48">
                <a:extLst>
                  <a:ext uri="{FF2B5EF4-FFF2-40B4-BE49-F238E27FC236}">
                    <a16:creationId xmlns:a16="http://schemas.microsoft.com/office/drawing/2014/main" id="{0CE1D8B3-2375-4FF3-9290-57511B3AE33B}"/>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4348;p48">
                <a:extLst>
                  <a:ext uri="{FF2B5EF4-FFF2-40B4-BE49-F238E27FC236}">
                    <a16:creationId xmlns:a16="http://schemas.microsoft.com/office/drawing/2014/main" id="{EEA4677D-EC6B-481B-908A-6F1E9FA34373}"/>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52"/>
          <p:cNvSpPr txBox="1">
            <a:spLocks noGrp="1"/>
          </p:cNvSpPr>
          <p:nvPr>
            <p:ph type="title"/>
          </p:nvPr>
        </p:nvSpPr>
        <p:spPr>
          <a:xfrm>
            <a:off x="0" y="51472"/>
            <a:ext cx="4512136" cy="497825"/>
          </a:xfrm>
          <a:prstGeom prst="rect">
            <a:avLst/>
          </a:prstGeom>
        </p:spPr>
        <p:txBody>
          <a:bodyPr spcFirstLastPara="1" wrap="square" lIns="91425" tIns="91425" rIns="91425" bIns="91425" anchor="b" anchorCtr="0">
            <a:noAutofit/>
          </a:bodyPr>
          <a:lstStyle/>
          <a:p>
            <a:pPr lvl="0"/>
            <a:r>
              <a:rPr lang="en-US" sz="2400" dirty="0"/>
              <a:t>Conclusion and Future Scope</a:t>
            </a:r>
            <a:endParaRPr sz="400" dirty="0"/>
          </a:p>
        </p:txBody>
      </p:sp>
      <p:sp>
        <p:nvSpPr>
          <p:cNvPr id="719" name="Google Shape;719;p52"/>
          <p:cNvSpPr txBox="1">
            <a:spLocks noGrp="1"/>
          </p:cNvSpPr>
          <p:nvPr>
            <p:ph type="subTitle" idx="1"/>
          </p:nvPr>
        </p:nvSpPr>
        <p:spPr>
          <a:xfrm>
            <a:off x="981059" y="923636"/>
            <a:ext cx="7062153" cy="4017203"/>
          </a:xfrm>
          <a:prstGeom prst="rect">
            <a:avLst/>
          </a:prstGeom>
        </p:spPr>
        <p:txBody>
          <a:bodyPr spcFirstLastPara="1" wrap="square" lIns="91425" tIns="91425" rIns="91425" bIns="91425" anchor="t" anchorCtr="0">
            <a:noAutofit/>
          </a:bodyPr>
          <a:lstStyle/>
          <a:p>
            <a:pPr marL="285750" lvl="0" indent="-285750" algn="l">
              <a:buFont typeface="Arial" pitchFamily="34" charset="0"/>
              <a:buChar char="•"/>
            </a:pPr>
            <a:r>
              <a:rPr lang="en-US" dirty="0">
                <a:latin typeface="Calisto MT" panose="02040603050505030304" pitchFamily="18" charset="0"/>
              </a:rPr>
              <a:t>Fraud Detection system have become essential for banks and financial institution, to minimize their losses.</a:t>
            </a:r>
          </a:p>
          <a:p>
            <a:pPr marL="285750" lvl="0" indent="-285750" algn="l">
              <a:buFont typeface="Arial" pitchFamily="34" charset="0"/>
              <a:buChar char="•"/>
            </a:pPr>
            <a:endParaRPr lang="en-US" dirty="0">
              <a:latin typeface="Calisto MT" panose="02040603050505030304" pitchFamily="18" charset="0"/>
            </a:endParaRPr>
          </a:p>
          <a:p>
            <a:pPr marL="285750" lvl="0" indent="-285750" algn="l">
              <a:buFont typeface="Arial" pitchFamily="34" charset="0"/>
              <a:buChar char="•"/>
            </a:pPr>
            <a:r>
              <a:rPr lang="en-US" dirty="0">
                <a:latin typeface="Calisto MT" panose="02040603050505030304" pitchFamily="18" charset="0"/>
              </a:rPr>
              <a:t> However, there is a lack of published literature on credit card fraud detection techniques, due to the unavailable credit card transaction dataset for researches. </a:t>
            </a:r>
          </a:p>
          <a:p>
            <a:pPr marL="285750" lvl="0" indent="-285750" algn="l">
              <a:buFont typeface="Arial" pitchFamily="34" charset="0"/>
              <a:buChar char="•"/>
            </a:pPr>
            <a:endParaRPr lang="en-US" dirty="0">
              <a:latin typeface="Calisto MT" panose="02040603050505030304" pitchFamily="18" charset="0"/>
            </a:endParaRPr>
          </a:p>
          <a:p>
            <a:pPr marL="285750" lvl="0" indent="-285750" algn="l">
              <a:buFont typeface="Arial" pitchFamily="34" charset="0"/>
              <a:buChar char="•"/>
            </a:pPr>
            <a:r>
              <a:rPr lang="en-US" dirty="0">
                <a:latin typeface="Calisto MT" panose="02040603050505030304" pitchFamily="18" charset="0"/>
              </a:rPr>
              <a:t>We designed a system to detect fraud in credit card transaction. This system is capable of providing most of the essential features required to detect fraudulent and legitimate transactions. </a:t>
            </a:r>
          </a:p>
          <a:p>
            <a:pPr marL="285750" lvl="0" indent="-285750" algn="l">
              <a:buFont typeface="Arial" pitchFamily="34" charset="0"/>
              <a:buChar char="•"/>
            </a:pPr>
            <a:endParaRPr lang="en-US" dirty="0">
              <a:latin typeface="Calisto MT" panose="02040603050505030304" pitchFamily="18" charset="0"/>
            </a:endParaRPr>
          </a:p>
          <a:p>
            <a:pPr marL="285750" lvl="0" indent="-285750" algn="l">
              <a:buFont typeface="Arial" pitchFamily="34" charset="0"/>
              <a:buChar char="•"/>
            </a:pPr>
            <a:r>
              <a:rPr lang="en-US" dirty="0">
                <a:latin typeface="Calisto MT" panose="02040603050505030304" pitchFamily="18" charset="0"/>
              </a:rPr>
              <a:t>The dataset available on day to day processing may become outdated, it is necessary to have updated data for effective fraud behavior identification.</a:t>
            </a:r>
            <a:endParaRPr dirty="0">
              <a:latin typeface="Calisto MT" panose="0204060305050503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2" name="Google Shape;472;p36"/>
          <p:cNvSpPr txBox="1">
            <a:spLocks noGrp="1"/>
          </p:cNvSpPr>
          <p:nvPr>
            <p:ph type="ctrTitle"/>
          </p:nvPr>
        </p:nvSpPr>
        <p:spPr>
          <a:xfrm>
            <a:off x="189173" y="-254678"/>
            <a:ext cx="7951078" cy="169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Sales Recommendation System </a:t>
            </a:r>
            <a:endParaRPr sz="3600" dirty="0">
              <a:solidFill>
                <a:schemeClr val="dk1"/>
              </a:solidFill>
            </a:endParaRPr>
          </a:p>
        </p:txBody>
      </p:sp>
      <p:sp>
        <p:nvSpPr>
          <p:cNvPr id="474" name="Google Shape;474;p36"/>
          <p:cNvSpPr/>
          <p:nvPr/>
        </p:nvSpPr>
        <p:spPr>
          <a:xfrm>
            <a:off x="1503475" y="4211625"/>
            <a:ext cx="1054800" cy="57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txBox="1"/>
          <p:nvPr/>
        </p:nvSpPr>
        <p:spPr>
          <a:xfrm>
            <a:off x="1770436" y="2918802"/>
            <a:ext cx="521100" cy="3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dk1"/>
              </a:solidFill>
              <a:latin typeface="Red Hat Text"/>
              <a:ea typeface="Red Hat Text"/>
              <a:cs typeface="Red Hat Text"/>
              <a:sym typeface="Red Hat Text"/>
            </a:endParaRPr>
          </a:p>
        </p:txBody>
      </p:sp>
      <p:sp>
        <p:nvSpPr>
          <p:cNvPr id="489" name="Google Shape;489;p36"/>
          <p:cNvSpPr txBox="1"/>
          <p:nvPr/>
        </p:nvSpPr>
        <p:spPr>
          <a:xfrm>
            <a:off x="1398625" y="871125"/>
            <a:ext cx="1264500" cy="16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dirty="0">
              <a:solidFill>
                <a:schemeClr val="dk2"/>
              </a:solidFill>
              <a:latin typeface="Montserrat"/>
              <a:ea typeface="Montserrat"/>
              <a:cs typeface="Montserrat"/>
              <a:sym typeface="Montserrat"/>
            </a:endParaRPr>
          </a:p>
        </p:txBody>
      </p:sp>
      <p:sp>
        <p:nvSpPr>
          <p:cNvPr id="490" name="Google Shape;490;p36"/>
          <p:cNvSpPr txBox="1"/>
          <p:nvPr/>
        </p:nvSpPr>
        <p:spPr>
          <a:xfrm>
            <a:off x="1109443" y="675225"/>
            <a:ext cx="18438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2"/>
              </a:solidFill>
              <a:latin typeface="Montserrat"/>
              <a:ea typeface="Montserrat"/>
              <a:cs typeface="Montserrat"/>
              <a:sym typeface="Montserrat"/>
            </a:endParaRPr>
          </a:p>
        </p:txBody>
      </p:sp>
      <p:sp>
        <p:nvSpPr>
          <p:cNvPr id="491" name="Google Shape;491;p36"/>
          <p:cNvSpPr txBox="1"/>
          <p:nvPr/>
        </p:nvSpPr>
        <p:spPr>
          <a:xfrm>
            <a:off x="1109125" y="1637663"/>
            <a:ext cx="18438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dirty="0">
              <a:solidFill>
                <a:schemeClr val="dk2"/>
              </a:solidFill>
              <a:latin typeface="Red Hat Text"/>
              <a:ea typeface="Red Hat Text"/>
              <a:cs typeface="Red Hat Text"/>
              <a:sym typeface="Red Hat Text"/>
            </a:endParaRPr>
          </a:p>
        </p:txBody>
      </p:sp>
      <p:grpSp>
        <p:nvGrpSpPr>
          <p:cNvPr id="10" name="Google Shape;259;p34">
            <a:extLst>
              <a:ext uri="{FF2B5EF4-FFF2-40B4-BE49-F238E27FC236}">
                <a16:creationId xmlns:a16="http://schemas.microsoft.com/office/drawing/2014/main" id="{8FF980BA-9136-4BF4-9AE4-78E09D12C1BB}"/>
              </a:ext>
            </a:extLst>
          </p:cNvPr>
          <p:cNvGrpSpPr/>
          <p:nvPr/>
        </p:nvGrpSpPr>
        <p:grpSpPr>
          <a:xfrm>
            <a:off x="877786" y="1400629"/>
            <a:ext cx="3331085" cy="3208972"/>
            <a:chOff x="5041963" y="757530"/>
            <a:chExt cx="3701872" cy="3762679"/>
          </a:xfrm>
        </p:grpSpPr>
        <p:sp>
          <p:nvSpPr>
            <p:cNvPr id="11" name="Google Shape;260;p34">
              <a:extLst>
                <a:ext uri="{FF2B5EF4-FFF2-40B4-BE49-F238E27FC236}">
                  <a16:creationId xmlns:a16="http://schemas.microsoft.com/office/drawing/2014/main" id="{7F86E640-2DC2-40ED-9FF6-C7429E4F684E}"/>
                </a:ext>
              </a:extLst>
            </p:cNvPr>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261;p34">
              <a:extLst>
                <a:ext uri="{FF2B5EF4-FFF2-40B4-BE49-F238E27FC236}">
                  <a16:creationId xmlns:a16="http://schemas.microsoft.com/office/drawing/2014/main" id="{00515A4A-8FDA-4FB4-B0C5-701048A9B924}"/>
                </a:ext>
              </a:extLst>
            </p:cNvPr>
            <p:cNvGrpSpPr/>
            <p:nvPr/>
          </p:nvGrpSpPr>
          <p:grpSpPr>
            <a:xfrm>
              <a:off x="5536526" y="2174241"/>
              <a:ext cx="858975" cy="300968"/>
              <a:chOff x="2271950" y="2722775"/>
              <a:chExt cx="575875" cy="201775"/>
            </a:xfrm>
          </p:grpSpPr>
          <p:sp>
            <p:nvSpPr>
              <p:cNvPr id="68" name="Google Shape;262;p34">
                <a:extLst>
                  <a:ext uri="{FF2B5EF4-FFF2-40B4-BE49-F238E27FC236}">
                    <a16:creationId xmlns:a16="http://schemas.microsoft.com/office/drawing/2014/main" id="{1623694E-3F2E-4FEA-BE35-A35DA14ACB36}"/>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3;p34">
                <a:extLst>
                  <a:ext uri="{FF2B5EF4-FFF2-40B4-BE49-F238E27FC236}">
                    <a16:creationId xmlns:a16="http://schemas.microsoft.com/office/drawing/2014/main" id="{ACF45CC2-1834-478E-B35E-341B80743C0E}"/>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4;p34">
                <a:extLst>
                  <a:ext uri="{FF2B5EF4-FFF2-40B4-BE49-F238E27FC236}">
                    <a16:creationId xmlns:a16="http://schemas.microsoft.com/office/drawing/2014/main" id="{3CB4717F-4A34-4BF9-8A25-2BDDBAA10698}"/>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5;p34">
                <a:extLst>
                  <a:ext uri="{FF2B5EF4-FFF2-40B4-BE49-F238E27FC236}">
                    <a16:creationId xmlns:a16="http://schemas.microsoft.com/office/drawing/2014/main" id="{7222F9BC-0858-4E5A-BB6A-8239F7CE0E33}"/>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6;p34">
                <a:extLst>
                  <a:ext uri="{FF2B5EF4-FFF2-40B4-BE49-F238E27FC236}">
                    <a16:creationId xmlns:a16="http://schemas.microsoft.com/office/drawing/2014/main" id="{6778F8A9-B8BF-4686-999F-9660F0190274}"/>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67;p34">
              <a:extLst>
                <a:ext uri="{FF2B5EF4-FFF2-40B4-BE49-F238E27FC236}">
                  <a16:creationId xmlns:a16="http://schemas.microsoft.com/office/drawing/2014/main" id="{E7D4AFEE-3096-4E44-A149-7041B04FEE1F}"/>
                </a:ext>
              </a:extLst>
            </p:cNvPr>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68;p34">
              <a:extLst>
                <a:ext uri="{FF2B5EF4-FFF2-40B4-BE49-F238E27FC236}">
                  <a16:creationId xmlns:a16="http://schemas.microsoft.com/office/drawing/2014/main" id="{47C0F4A5-190D-483E-9B49-A483C87165F0}"/>
                </a:ext>
              </a:extLst>
            </p:cNvPr>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269;p34">
              <a:extLst>
                <a:ext uri="{FF2B5EF4-FFF2-40B4-BE49-F238E27FC236}">
                  <a16:creationId xmlns:a16="http://schemas.microsoft.com/office/drawing/2014/main" id="{FA569E78-1771-4199-AD66-792F9BCB9E8A}"/>
                </a:ext>
              </a:extLst>
            </p:cNvPr>
            <p:cNvGrpSpPr/>
            <p:nvPr/>
          </p:nvGrpSpPr>
          <p:grpSpPr>
            <a:xfrm>
              <a:off x="6056200" y="1535350"/>
              <a:ext cx="2293204" cy="1710167"/>
              <a:chOff x="1062800" y="1986296"/>
              <a:chExt cx="2169540" cy="1617945"/>
            </a:xfrm>
          </p:grpSpPr>
          <p:sp>
            <p:nvSpPr>
              <p:cNvPr id="54" name="Google Shape;270;p34">
                <a:extLst>
                  <a:ext uri="{FF2B5EF4-FFF2-40B4-BE49-F238E27FC236}">
                    <a16:creationId xmlns:a16="http://schemas.microsoft.com/office/drawing/2014/main" id="{D2EF2D5C-BC0D-4DFF-ADA5-C4EC43D1C39F}"/>
                  </a:ext>
                </a:extLst>
              </p:cNvPr>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71;p34">
                <a:extLst>
                  <a:ext uri="{FF2B5EF4-FFF2-40B4-BE49-F238E27FC236}">
                    <a16:creationId xmlns:a16="http://schemas.microsoft.com/office/drawing/2014/main" id="{72D0CA41-FE63-41B3-8F81-8ADABA748DA0}"/>
                  </a:ext>
                </a:extLst>
              </p:cNvPr>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2;p34">
                <a:extLst>
                  <a:ext uri="{FF2B5EF4-FFF2-40B4-BE49-F238E27FC236}">
                    <a16:creationId xmlns:a16="http://schemas.microsoft.com/office/drawing/2014/main" id="{4C57286A-4EFE-4BB8-95DD-091F663E08EC}"/>
                  </a:ext>
                </a:extLst>
              </p:cNvPr>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3;p34">
                <a:extLst>
                  <a:ext uri="{FF2B5EF4-FFF2-40B4-BE49-F238E27FC236}">
                    <a16:creationId xmlns:a16="http://schemas.microsoft.com/office/drawing/2014/main" id="{D5626A5C-75B1-4286-B297-6A2103DD9D60}"/>
                  </a:ext>
                </a:extLst>
              </p:cNvPr>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4;p34">
                <a:extLst>
                  <a:ext uri="{FF2B5EF4-FFF2-40B4-BE49-F238E27FC236}">
                    <a16:creationId xmlns:a16="http://schemas.microsoft.com/office/drawing/2014/main" id="{4080617D-4E77-4507-9158-456850983BC1}"/>
                  </a:ext>
                </a:extLst>
              </p:cNvPr>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5;p34">
                <a:extLst>
                  <a:ext uri="{FF2B5EF4-FFF2-40B4-BE49-F238E27FC236}">
                    <a16:creationId xmlns:a16="http://schemas.microsoft.com/office/drawing/2014/main" id="{963424DF-B668-43B8-AC01-65527686052D}"/>
                  </a:ext>
                </a:extLst>
              </p:cNvPr>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p34">
                <a:extLst>
                  <a:ext uri="{FF2B5EF4-FFF2-40B4-BE49-F238E27FC236}">
                    <a16:creationId xmlns:a16="http://schemas.microsoft.com/office/drawing/2014/main" id="{FFE853D3-E8E0-4071-B9AD-E7CB5D3AB893}"/>
                  </a:ext>
                </a:extLst>
              </p:cNvPr>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77;p34">
                <a:extLst>
                  <a:ext uri="{FF2B5EF4-FFF2-40B4-BE49-F238E27FC236}">
                    <a16:creationId xmlns:a16="http://schemas.microsoft.com/office/drawing/2014/main" id="{C0C488AA-9A41-4907-A5D4-322BC4F5F31E}"/>
                  </a:ext>
                </a:extLst>
              </p:cNvPr>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78;p34">
                <a:extLst>
                  <a:ext uri="{FF2B5EF4-FFF2-40B4-BE49-F238E27FC236}">
                    <a16:creationId xmlns:a16="http://schemas.microsoft.com/office/drawing/2014/main" id="{415A8FBD-A959-4F93-B845-EA9D6600DB61}"/>
                  </a:ext>
                </a:extLst>
              </p:cNvPr>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9;p34">
                <a:extLst>
                  <a:ext uri="{FF2B5EF4-FFF2-40B4-BE49-F238E27FC236}">
                    <a16:creationId xmlns:a16="http://schemas.microsoft.com/office/drawing/2014/main" id="{DEBF83AB-6100-44D5-B68A-12D585BBA1D3}"/>
                  </a:ext>
                </a:extLst>
              </p:cNvPr>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0;p34">
                <a:extLst>
                  <a:ext uri="{FF2B5EF4-FFF2-40B4-BE49-F238E27FC236}">
                    <a16:creationId xmlns:a16="http://schemas.microsoft.com/office/drawing/2014/main" id="{71A2AFB7-1FDE-4445-B6C6-C90F888365D7}"/>
                  </a:ext>
                </a:extLst>
              </p:cNvPr>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1;p34">
                <a:extLst>
                  <a:ext uri="{FF2B5EF4-FFF2-40B4-BE49-F238E27FC236}">
                    <a16:creationId xmlns:a16="http://schemas.microsoft.com/office/drawing/2014/main" id="{F38EFB1D-1C08-4D38-94E5-366BAD33D71B}"/>
                  </a:ext>
                </a:extLst>
              </p:cNvPr>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2;p34">
                <a:extLst>
                  <a:ext uri="{FF2B5EF4-FFF2-40B4-BE49-F238E27FC236}">
                    <a16:creationId xmlns:a16="http://schemas.microsoft.com/office/drawing/2014/main" id="{C02A8B78-6F47-4C04-B213-DA4D48FD7B36}"/>
                  </a:ext>
                </a:extLst>
              </p:cNvPr>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3;p34">
                <a:extLst>
                  <a:ext uri="{FF2B5EF4-FFF2-40B4-BE49-F238E27FC236}">
                    <a16:creationId xmlns:a16="http://schemas.microsoft.com/office/drawing/2014/main" id="{4D1D6833-1FAC-488D-928E-EA401F3CDE22}"/>
                  </a:ext>
                </a:extLst>
              </p:cNvPr>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84;p34">
              <a:extLst>
                <a:ext uri="{FF2B5EF4-FFF2-40B4-BE49-F238E27FC236}">
                  <a16:creationId xmlns:a16="http://schemas.microsoft.com/office/drawing/2014/main" id="{B3BE942D-7D69-4C8E-883B-DACA1BD9F19B}"/>
                </a:ext>
              </a:extLst>
            </p:cNvPr>
            <p:cNvGrpSpPr/>
            <p:nvPr/>
          </p:nvGrpSpPr>
          <p:grpSpPr>
            <a:xfrm>
              <a:off x="7524694" y="2964516"/>
              <a:ext cx="953591" cy="334099"/>
              <a:chOff x="2271950" y="2722775"/>
              <a:chExt cx="575875" cy="201775"/>
            </a:xfrm>
          </p:grpSpPr>
          <p:sp>
            <p:nvSpPr>
              <p:cNvPr id="49" name="Google Shape;285;p34">
                <a:extLst>
                  <a:ext uri="{FF2B5EF4-FFF2-40B4-BE49-F238E27FC236}">
                    <a16:creationId xmlns:a16="http://schemas.microsoft.com/office/drawing/2014/main" id="{A95DE08B-46A5-4FE2-9688-122FEC665319}"/>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6;p34">
                <a:extLst>
                  <a:ext uri="{FF2B5EF4-FFF2-40B4-BE49-F238E27FC236}">
                    <a16:creationId xmlns:a16="http://schemas.microsoft.com/office/drawing/2014/main" id="{EFA5C662-2BB8-499D-924F-6C15E1B9F186}"/>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7;p34">
                <a:extLst>
                  <a:ext uri="{FF2B5EF4-FFF2-40B4-BE49-F238E27FC236}">
                    <a16:creationId xmlns:a16="http://schemas.microsoft.com/office/drawing/2014/main" id="{6CE79D94-56F1-419E-9FB7-332B0F8C6FEA}"/>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p34">
                <a:extLst>
                  <a:ext uri="{FF2B5EF4-FFF2-40B4-BE49-F238E27FC236}">
                    <a16:creationId xmlns:a16="http://schemas.microsoft.com/office/drawing/2014/main" id="{97F7425A-3079-4A4E-8DA3-2918D28C7DF5}"/>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9;p34">
                <a:extLst>
                  <a:ext uri="{FF2B5EF4-FFF2-40B4-BE49-F238E27FC236}">
                    <a16:creationId xmlns:a16="http://schemas.microsoft.com/office/drawing/2014/main" id="{AA716AB0-563C-4647-A8F1-4B3AEF55F606}"/>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90;p34">
              <a:extLst>
                <a:ext uri="{FF2B5EF4-FFF2-40B4-BE49-F238E27FC236}">
                  <a16:creationId xmlns:a16="http://schemas.microsoft.com/office/drawing/2014/main" id="{FC4D2B11-AD41-4CCB-AA59-6C16ECAE9FAA}"/>
                </a:ext>
              </a:extLst>
            </p:cNvPr>
            <p:cNvGrpSpPr/>
            <p:nvPr/>
          </p:nvGrpSpPr>
          <p:grpSpPr>
            <a:xfrm>
              <a:off x="7653574" y="1141618"/>
              <a:ext cx="695830" cy="643529"/>
              <a:chOff x="3407216" y="1944760"/>
              <a:chExt cx="535831" cy="495479"/>
            </a:xfrm>
          </p:grpSpPr>
          <p:sp>
            <p:nvSpPr>
              <p:cNvPr id="46" name="Google Shape;291;p34">
                <a:extLst>
                  <a:ext uri="{FF2B5EF4-FFF2-40B4-BE49-F238E27FC236}">
                    <a16:creationId xmlns:a16="http://schemas.microsoft.com/office/drawing/2014/main" id="{4C78305D-5A17-4609-B93A-669C3EEEA9C0}"/>
                  </a:ext>
                </a:extLst>
              </p:cNvPr>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p34">
                <a:extLst>
                  <a:ext uri="{FF2B5EF4-FFF2-40B4-BE49-F238E27FC236}">
                    <a16:creationId xmlns:a16="http://schemas.microsoft.com/office/drawing/2014/main" id="{E0F9BC74-56C2-4B9E-9BF9-1C7EDE49F989}"/>
                  </a:ext>
                </a:extLst>
              </p:cNvPr>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3;p34">
                <a:extLst>
                  <a:ext uri="{FF2B5EF4-FFF2-40B4-BE49-F238E27FC236}">
                    <a16:creationId xmlns:a16="http://schemas.microsoft.com/office/drawing/2014/main" id="{464FFB9E-7F21-4992-BCC1-E53ECFF3501F}"/>
                  </a:ext>
                </a:extLst>
              </p:cNvPr>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94;p34">
              <a:extLst>
                <a:ext uri="{FF2B5EF4-FFF2-40B4-BE49-F238E27FC236}">
                  <a16:creationId xmlns:a16="http://schemas.microsoft.com/office/drawing/2014/main" id="{4F7F1A0D-EB88-4990-8BD4-5AA9F7AEF11B}"/>
                </a:ext>
              </a:extLst>
            </p:cNvPr>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5;p34">
              <a:extLst>
                <a:ext uri="{FF2B5EF4-FFF2-40B4-BE49-F238E27FC236}">
                  <a16:creationId xmlns:a16="http://schemas.microsoft.com/office/drawing/2014/main" id="{860C81A2-974C-4D6F-AC04-A22600CC4DCC}"/>
                </a:ext>
              </a:extLst>
            </p:cNvPr>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6;p34">
              <a:extLst>
                <a:ext uri="{FF2B5EF4-FFF2-40B4-BE49-F238E27FC236}">
                  <a16:creationId xmlns:a16="http://schemas.microsoft.com/office/drawing/2014/main" id="{C9408790-2C38-42A8-87F5-51FD5673A784}"/>
                </a:ext>
              </a:extLst>
            </p:cNvPr>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7;p34">
              <a:extLst>
                <a:ext uri="{FF2B5EF4-FFF2-40B4-BE49-F238E27FC236}">
                  <a16:creationId xmlns:a16="http://schemas.microsoft.com/office/drawing/2014/main" id="{2211AA28-0491-40C6-9440-EC49D401DE09}"/>
                </a:ext>
              </a:extLst>
            </p:cNvPr>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8;p34">
              <a:extLst>
                <a:ext uri="{FF2B5EF4-FFF2-40B4-BE49-F238E27FC236}">
                  <a16:creationId xmlns:a16="http://schemas.microsoft.com/office/drawing/2014/main" id="{271713DC-5BD8-4E18-A6C1-2ADB57AD84FC}"/>
                </a:ext>
              </a:extLst>
            </p:cNvPr>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p34">
              <a:extLst>
                <a:ext uri="{FF2B5EF4-FFF2-40B4-BE49-F238E27FC236}">
                  <a16:creationId xmlns:a16="http://schemas.microsoft.com/office/drawing/2014/main" id="{494E1DBB-5C84-4650-8C8D-538737465668}"/>
                </a:ext>
              </a:extLst>
            </p:cNvPr>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0;p34">
              <a:extLst>
                <a:ext uri="{FF2B5EF4-FFF2-40B4-BE49-F238E27FC236}">
                  <a16:creationId xmlns:a16="http://schemas.microsoft.com/office/drawing/2014/main" id="{AFD95E38-1DC3-4171-AA48-B7F5B4509431}"/>
                </a:ext>
              </a:extLst>
            </p:cNvPr>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p34">
              <a:extLst>
                <a:ext uri="{FF2B5EF4-FFF2-40B4-BE49-F238E27FC236}">
                  <a16:creationId xmlns:a16="http://schemas.microsoft.com/office/drawing/2014/main" id="{4567CDF4-1E35-4EDB-8FA6-CDF5B8FABC62}"/>
                </a:ext>
              </a:extLst>
            </p:cNvPr>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2;p34">
              <a:extLst>
                <a:ext uri="{FF2B5EF4-FFF2-40B4-BE49-F238E27FC236}">
                  <a16:creationId xmlns:a16="http://schemas.microsoft.com/office/drawing/2014/main" id="{E582D862-9024-45D6-A615-F4B9D9D4BD80}"/>
                </a:ext>
              </a:extLst>
            </p:cNvPr>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p34">
              <a:extLst>
                <a:ext uri="{FF2B5EF4-FFF2-40B4-BE49-F238E27FC236}">
                  <a16:creationId xmlns:a16="http://schemas.microsoft.com/office/drawing/2014/main" id="{1BC6EF93-D593-475F-9393-2A027027107F}"/>
                </a:ext>
              </a:extLst>
            </p:cNvPr>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4;p34">
              <a:extLst>
                <a:ext uri="{FF2B5EF4-FFF2-40B4-BE49-F238E27FC236}">
                  <a16:creationId xmlns:a16="http://schemas.microsoft.com/office/drawing/2014/main" id="{03FF725A-F6F9-4676-BA93-3F2FEBAE2AFE}"/>
                </a:ext>
              </a:extLst>
            </p:cNvPr>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05;p34">
              <a:extLst>
                <a:ext uri="{FF2B5EF4-FFF2-40B4-BE49-F238E27FC236}">
                  <a16:creationId xmlns:a16="http://schemas.microsoft.com/office/drawing/2014/main" id="{246A5B33-9A46-441F-9F3A-C2D21EEF357F}"/>
                </a:ext>
              </a:extLst>
            </p:cNvPr>
            <p:cNvGrpSpPr/>
            <p:nvPr/>
          </p:nvGrpSpPr>
          <p:grpSpPr>
            <a:xfrm>
              <a:off x="6882732" y="2040297"/>
              <a:ext cx="1861102" cy="1904111"/>
              <a:chOff x="6882732" y="2040297"/>
              <a:chExt cx="1861102" cy="1904111"/>
            </a:xfrm>
          </p:grpSpPr>
          <p:grpSp>
            <p:nvGrpSpPr>
              <p:cNvPr id="30" name="Google Shape;306;p34">
                <a:extLst>
                  <a:ext uri="{FF2B5EF4-FFF2-40B4-BE49-F238E27FC236}">
                    <a16:creationId xmlns:a16="http://schemas.microsoft.com/office/drawing/2014/main" id="{31E8E2AF-48EA-4B71-B8DE-B14A5E45EF9B}"/>
                  </a:ext>
                </a:extLst>
              </p:cNvPr>
              <p:cNvGrpSpPr/>
              <p:nvPr/>
            </p:nvGrpSpPr>
            <p:grpSpPr>
              <a:xfrm rot="1800000">
                <a:off x="7153488" y="2273972"/>
                <a:ext cx="1319590" cy="1436760"/>
                <a:chOff x="2956444" y="-416775"/>
                <a:chExt cx="1627918" cy="1772276"/>
              </a:xfrm>
            </p:grpSpPr>
            <p:sp>
              <p:nvSpPr>
                <p:cNvPr id="32" name="Google Shape;307;p34">
                  <a:extLst>
                    <a:ext uri="{FF2B5EF4-FFF2-40B4-BE49-F238E27FC236}">
                      <a16:creationId xmlns:a16="http://schemas.microsoft.com/office/drawing/2014/main" id="{D7C870C8-AA33-4A01-9737-CEBE4F576F8A}"/>
                    </a:ext>
                  </a:extLst>
                </p:cNvPr>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8;p34">
                  <a:extLst>
                    <a:ext uri="{FF2B5EF4-FFF2-40B4-BE49-F238E27FC236}">
                      <a16:creationId xmlns:a16="http://schemas.microsoft.com/office/drawing/2014/main" id="{A426EECC-3A0B-45A7-9E81-1FC90AAC79EE}"/>
                    </a:ext>
                  </a:extLst>
                </p:cNvPr>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9;p34">
                  <a:extLst>
                    <a:ext uri="{FF2B5EF4-FFF2-40B4-BE49-F238E27FC236}">
                      <a16:creationId xmlns:a16="http://schemas.microsoft.com/office/drawing/2014/main" id="{9876A3BF-59AF-4826-8D34-02F592C6A3AE}"/>
                    </a:ext>
                  </a:extLst>
                </p:cNvPr>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0;p34">
                  <a:extLst>
                    <a:ext uri="{FF2B5EF4-FFF2-40B4-BE49-F238E27FC236}">
                      <a16:creationId xmlns:a16="http://schemas.microsoft.com/office/drawing/2014/main" id="{2696FF61-254E-49EA-9AC1-0EDA0F0720AF}"/>
                    </a:ext>
                  </a:extLst>
                </p:cNvPr>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1;p34">
                  <a:extLst>
                    <a:ext uri="{FF2B5EF4-FFF2-40B4-BE49-F238E27FC236}">
                      <a16:creationId xmlns:a16="http://schemas.microsoft.com/office/drawing/2014/main" id="{4AB8996C-9E57-4E07-8270-052C72B3FA17}"/>
                    </a:ext>
                  </a:extLst>
                </p:cNvPr>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2;p34">
                  <a:extLst>
                    <a:ext uri="{FF2B5EF4-FFF2-40B4-BE49-F238E27FC236}">
                      <a16:creationId xmlns:a16="http://schemas.microsoft.com/office/drawing/2014/main" id="{2349020A-A835-4C47-8B3E-288A622AD21D}"/>
                    </a:ext>
                  </a:extLst>
                </p:cNvPr>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3;p34">
                  <a:extLst>
                    <a:ext uri="{FF2B5EF4-FFF2-40B4-BE49-F238E27FC236}">
                      <a16:creationId xmlns:a16="http://schemas.microsoft.com/office/drawing/2014/main" id="{9EB9EB26-10AB-4A08-9CFF-96F1297D2DEB}"/>
                    </a:ext>
                  </a:extLst>
                </p:cNvPr>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4;p34">
                  <a:extLst>
                    <a:ext uri="{FF2B5EF4-FFF2-40B4-BE49-F238E27FC236}">
                      <a16:creationId xmlns:a16="http://schemas.microsoft.com/office/drawing/2014/main" id="{31C56FA0-02F8-472D-BCDB-0FA925679F6D}"/>
                    </a:ext>
                  </a:extLst>
                </p:cNvPr>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5;p34">
                  <a:extLst>
                    <a:ext uri="{FF2B5EF4-FFF2-40B4-BE49-F238E27FC236}">
                      <a16:creationId xmlns:a16="http://schemas.microsoft.com/office/drawing/2014/main" id="{B27FE06D-31FF-4EF9-991D-C2AA80E691CF}"/>
                    </a:ext>
                  </a:extLst>
                </p:cNvPr>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6;p34">
                  <a:extLst>
                    <a:ext uri="{FF2B5EF4-FFF2-40B4-BE49-F238E27FC236}">
                      <a16:creationId xmlns:a16="http://schemas.microsoft.com/office/drawing/2014/main" id="{485E9B4C-7D23-46BA-874D-6965A87483B4}"/>
                    </a:ext>
                  </a:extLst>
                </p:cNvPr>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7;p34">
                  <a:extLst>
                    <a:ext uri="{FF2B5EF4-FFF2-40B4-BE49-F238E27FC236}">
                      <a16:creationId xmlns:a16="http://schemas.microsoft.com/office/drawing/2014/main" id="{DBCA0068-6978-4123-B8AA-8ADD44B06CA1}"/>
                    </a:ext>
                  </a:extLst>
                </p:cNvPr>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8;p34">
                  <a:extLst>
                    <a:ext uri="{FF2B5EF4-FFF2-40B4-BE49-F238E27FC236}">
                      <a16:creationId xmlns:a16="http://schemas.microsoft.com/office/drawing/2014/main" id="{20AD7153-5B71-4DC4-B63A-36679F63E52B}"/>
                    </a:ext>
                  </a:extLst>
                </p:cNvPr>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9;p34">
                  <a:extLst>
                    <a:ext uri="{FF2B5EF4-FFF2-40B4-BE49-F238E27FC236}">
                      <a16:creationId xmlns:a16="http://schemas.microsoft.com/office/drawing/2014/main" id="{E86DFBE7-A26D-43AC-BF3A-6113423320AB}"/>
                    </a:ext>
                  </a:extLst>
                </p:cNvPr>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0;p34">
                  <a:extLst>
                    <a:ext uri="{FF2B5EF4-FFF2-40B4-BE49-F238E27FC236}">
                      <a16:creationId xmlns:a16="http://schemas.microsoft.com/office/drawing/2014/main" id="{07A09AF2-0AC0-4742-999D-D7D0546D1D2E}"/>
                    </a:ext>
                  </a:extLst>
                </p:cNvPr>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21;p34">
                <a:extLst>
                  <a:ext uri="{FF2B5EF4-FFF2-40B4-BE49-F238E27FC236}">
                    <a16:creationId xmlns:a16="http://schemas.microsoft.com/office/drawing/2014/main" id="{17A6F8C0-F0A0-4DB0-9865-55371E6D02BC}"/>
                  </a:ext>
                </a:extLst>
              </p:cNvPr>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TextBox 73">
            <a:extLst>
              <a:ext uri="{FF2B5EF4-FFF2-40B4-BE49-F238E27FC236}">
                <a16:creationId xmlns:a16="http://schemas.microsoft.com/office/drawing/2014/main" id="{80C2B2C8-FEF9-45FA-AD9F-37B603C68B07}"/>
              </a:ext>
            </a:extLst>
          </p:cNvPr>
          <p:cNvSpPr txBox="1"/>
          <p:nvPr/>
        </p:nvSpPr>
        <p:spPr>
          <a:xfrm>
            <a:off x="6560069" y="4587370"/>
            <a:ext cx="5040442" cy="584775"/>
          </a:xfrm>
          <a:prstGeom prst="rect">
            <a:avLst/>
          </a:prstGeom>
          <a:noFill/>
        </p:spPr>
        <p:txBody>
          <a:bodyPr wrap="square">
            <a:spAutoFit/>
          </a:bodyPr>
          <a:lstStyle/>
          <a:p>
            <a:r>
              <a:rPr lang="en-US" sz="1600" dirty="0">
                <a:solidFill>
                  <a:schemeClr val="tx1"/>
                </a:solidFill>
                <a:latin typeface="Calisto MT" panose="02040603050505030304" pitchFamily="18" charset="0"/>
              </a:rPr>
              <a:t>Jay Sawant</a:t>
            </a:r>
          </a:p>
          <a:p>
            <a:r>
              <a:rPr lang="pl-PL" sz="1600" dirty="0">
                <a:solidFill>
                  <a:schemeClr val="tx1"/>
                </a:solidFill>
                <a:latin typeface="Calisto MT" panose="02040603050505030304" pitchFamily="18" charset="0"/>
              </a:rPr>
              <a:t> </a:t>
            </a:r>
            <a:endParaRPr lang="en-IN" sz="1600" dirty="0">
              <a:solidFill>
                <a:schemeClr val="tx1"/>
              </a:solidFill>
              <a:latin typeface="Calisto MT" panose="02040603050505030304" pitchFamily="18" charset="0"/>
            </a:endParaRPr>
          </a:p>
        </p:txBody>
      </p:sp>
      <p:sp>
        <p:nvSpPr>
          <p:cNvPr id="76" name="TextBox 75">
            <a:extLst>
              <a:ext uri="{FF2B5EF4-FFF2-40B4-BE49-F238E27FC236}">
                <a16:creationId xmlns:a16="http://schemas.microsoft.com/office/drawing/2014/main" id="{B41D1EC5-9188-4C5A-87D8-A17F73FA2F8D}"/>
              </a:ext>
            </a:extLst>
          </p:cNvPr>
          <p:cNvSpPr txBox="1"/>
          <p:nvPr/>
        </p:nvSpPr>
        <p:spPr>
          <a:xfrm>
            <a:off x="4992604" y="4433773"/>
            <a:ext cx="1791849"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chemeClr val="tx2">
                    <a:lumMod val="10000"/>
                  </a:schemeClr>
                </a:solidFill>
                <a:effectLst>
                  <a:outerShdw blurRad="50800" dist="38100" dir="2700000" algn="tl" rotWithShape="0">
                    <a:prstClr val="black">
                      <a:alpha val="40000"/>
                    </a:prstClr>
                  </a:outerShdw>
                </a:effectLst>
                <a:uLnTx/>
                <a:uFillTx/>
                <a:latin typeface="Edwardian Script ITC" panose="030303020407070D0804" pitchFamily="66" charset="0"/>
                <a:ea typeface="+mn-ea"/>
                <a:cs typeface="+mn-cs"/>
              </a:rPr>
              <a:t>Presented by -</a:t>
            </a:r>
          </a:p>
        </p:txBody>
      </p:sp>
      <p:grpSp>
        <p:nvGrpSpPr>
          <p:cNvPr id="2" name="Group 1">
            <a:extLst>
              <a:ext uri="{FF2B5EF4-FFF2-40B4-BE49-F238E27FC236}">
                <a16:creationId xmlns:a16="http://schemas.microsoft.com/office/drawing/2014/main" id="{FB4B377D-4285-4F7C-8D20-AE2AC476542B}"/>
              </a:ext>
            </a:extLst>
          </p:cNvPr>
          <p:cNvGrpSpPr/>
          <p:nvPr/>
        </p:nvGrpSpPr>
        <p:grpSpPr>
          <a:xfrm>
            <a:off x="5339431" y="2448273"/>
            <a:ext cx="1257711" cy="2032105"/>
            <a:chOff x="5339431" y="2448273"/>
            <a:chExt cx="1257711" cy="2032105"/>
          </a:xfrm>
        </p:grpSpPr>
        <p:sp>
          <p:nvSpPr>
            <p:cNvPr id="150" name="Google Shape;3684;p47">
              <a:extLst>
                <a:ext uri="{FF2B5EF4-FFF2-40B4-BE49-F238E27FC236}">
                  <a16:creationId xmlns:a16="http://schemas.microsoft.com/office/drawing/2014/main" id="{2AEFA86F-CD32-407D-9748-B533080387B2}"/>
                </a:ext>
              </a:extLst>
            </p:cNvPr>
            <p:cNvSpPr/>
            <p:nvPr/>
          </p:nvSpPr>
          <p:spPr>
            <a:xfrm>
              <a:off x="6298287" y="2476959"/>
              <a:ext cx="255855" cy="446981"/>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3685;p47">
              <a:extLst>
                <a:ext uri="{FF2B5EF4-FFF2-40B4-BE49-F238E27FC236}">
                  <a16:creationId xmlns:a16="http://schemas.microsoft.com/office/drawing/2014/main" id="{CA9D91C4-5074-425E-919B-72D5F44876FA}"/>
                </a:ext>
              </a:extLst>
            </p:cNvPr>
            <p:cNvSpPr/>
            <p:nvPr/>
          </p:nvSpPr>
          <p:spPr>
            <a:xfrm>
              <a:off x="6298287" y="2476959"/>
              <a:ext cx="255855" cy="225241"/>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3687;p47">
              <a:extLst>
                <a:ext uri="{FF2B5EF4-FFF2-40B4-BE49-F238E27FC236}">
                  <a16:creationId xmlns:a16="http://schemas.microsoft.com/office/drawing/2014/main" id="{E59A1A0A-0A5A-4AA9-8E9E-B58BD91B895B}"/>
                </a:ext>
              </a:extLst>
            </p:cNvPr>
            <p:cNvSpPr/>
            <p:nvPr/>
          </p:nvSpPr>
          <p:spPr>
            <a:xfrm>
              <a:off x="6279742" y="2448273"/>
              <a:ext cx="274399" cy="240292"/>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3747;p47">
              <a:extLst>
                <a:ext uri="{FF2B5EF4-FFF2-40B4-BE49-F238E27FC236}">
                  <a16:creationId xmlns:a16="http://schemas.microsoft.com/office/drawing/2014/main" id="{423B2ADF-07B5-4DE1-A692-59367DB56954}"/>
                </a:ext>
              </a:extLst>
            </p:cNvPr>
            <p:cNvSpPr/>
            <p:nvPr/>
          </p:nvSpPr>
          <p:spPr>
            <a:xfrm>
              <a:off x="5938405" y="2755773"/>
              <a:ext cx="335278" cy="194693"/>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3748;p47">
              <a:extLst>
                <a:ext uri="{FF2B5EF4-FFF2-40B4-BE49-F238E27FC236}">
                  <a16:creationId xmlns:a16="http://schemas.microsoft.com/office/drawing/2014/main" id="{A27B1A74-2116-4666-999A-D9BCAE7C969C}"/>
                </a:ext>
              </a:extLst>
            </p:cNvPr>
            <p:cNvSpPr/>
            <p:nvPr/>
          </p:nvSpPr>
          <p:spPr>
            <a:xfrm>
              <a:off x="5952590" y="2543272"/>
              <a:ext cx="338825" cy="197300"/>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3749;p47">
              <a:extLst>
                <a:ext uri="{FF2B5EF4-FFF2-40B4-BE49-F238E27FC236}">
                  <a16:creationId xmlns:a16="http://schemas.microsoft.com/office/drawing/2014/main" id="{FDE5CB88-EEC1-464D-A9B1-00628D4CC015}"/>
                </a:ext>
              </a:extLst>
            </p:cNvPr>
            <p:cNvSpPr/>
            <p:nvPr/>
          </p:nvSpPr>
          <p:spPr>
            <a:xfrm>
              <a:off x="6122003" y="2659581"/>
              <a:ext cx="157960" cy="275908"/>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3750;p47">
              <a:extLst>
                <a:ext uri="{FF2B5EF4-FFF2-40B4-BE49-F238E27FC236}">
                  <a16:creationId xmlns:a16="http://schemas.microsoft.com/office/drawing/2014/main" id="{1591F757-8B2D-4963-ACB3-D2BE2950B6EC}"/>
                </a:ext>
              </a:extLst>
            </p:cNvPr>
            <p:cNvSpPr/>
            <p:nvPr/>
          </p:nvSpPr>
          <p:spPr>
            <a:xfrm>
              <a:off x="5964043" y="2659581"/>
              <a:ext cx="157960" cy="275908"/>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3751;p47">
              <a:extLst>
                <a:ext uri="{FF2B5EF4-FFF2-40B4-BE49-F238E27FC236}">
                  <a16:creationId xmlns:a16="http://schemas.microsoft.com/office/drawing/2014/main" id="{EFFF05E9-DDBC-4725-B3DC-42C406F9F441}"/>
                </a:ext>
              </a:extLst>
            </p:cNvPr>
            <p:cNvSpPr/>
            <p:nvPr/>
          </p:nvSpPr>
          <p:spPr>
            <a:xfrm>
              <a:off x="5964043" y="2659581"/>
              <a:ext cx="157960" cy="139034"/>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3752;p47">
              <a:extLst>
                <a:ext uri="{FF2B5EF4-FFF2-40B4-BE49-F238E27FC236}">
                  <a16:creationId xmlns:a16="http://schemas.microsoft.com/office/drawing/2014/main" id="{19F4E32B-94B5-4F0E-9750-6F973FA3BFAC}"/>
                </a:ext>
              </a:extLst>
            </p:cNvPr>
            <p:cNvSpPr/>
            <p:nvPr/>
          </p:nvSpPr>
          <p:spPr>
            <a:xfrm>
              <a:off x="6122003" y="2659581"/>
              <a:ext cx="157960" cy="139034"/>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3753;p47">
              <a:extLst>
                <a:ext uri="{FF2B5EF4-FFF2-40B4-BE49-F238E27FC236}">
                  <a16:creationId xmlns:a16="http://schemas.microsoft.com/office/drawing/2014/main" id="{BC1DF61F-B6FD-46BC-8F7C-4E9769063BF7}"/>
                </a:ext>
              </a:extLst>
            </p:cNvPr>
            <p:cNvSpPr/>
            <p:nvPr/>
          </p:nvSpPr>
          <p:spPr>
            <a:xfrm>
              <a:off x="5952590" y="2641923"/>
              <a:ext cx="169413" cy="148273"/>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3754;p47">
              <a:extLst>
                <a:ext uri="{FF2B5EF4-FFF2-40B4-BE49-F238E27FC236}">
                  <a16:creationId xmlns:a16="http://schemas.microsoft.com/office/drawing/2014/main" id="{6BFEDCCD-305D-47C4-A4A8-E23BCB6A4EDA}"/>
                </a:ext>
              </a:extLst>
            </p:cNvPr>
            <p:cNvSpPr/>
            <p:nvPr/>
          </p:nvSpPr>
          <p:spPr>
            <a:xfrm>
              <a:off x="6122003" y="2641923"/>
              <a:ext cx="169413" cy="148273"/>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3763;p47">
              <a:extLst>
                <a:ext uri="{FF2B5EF4-FFF2-40B4-BE49-F238E27FC236}">
                  <a16:creationId xmlns:a16="http://schemas.microsoft.com/office/drawing/2014/main" id="{05051AA1-27AD-4AC9-A437-A361CD0129DD}"/>
                </a:ext>
              </a:extLst>
            </p:cNvPr>
            <p:cNvSpPr/>
            <p:nvPr/>
          </p:nvSpPr>
          <p:spPr>
            <a:xfrm>
              <a:off x="6176233" y="2996811"/>
              <a:ext cx="341707" cy="198940"/>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3764;p47">
              <a:extLst>
                <a:ext uri="{FF2B5EF4-FFF2-40B4-BE49-F238E27FC236}">
                  <a16:creationId xmlns:a16="http://schemas.microsoft.com/office/drawing/2014/main" id="{8A52A8E4-0AF6-413B-BDE3-001FA960788E}"/>
                </a:ext>
              </a:extLst>
            </p:cNvPr>
            <p:cNvSpPr/>
            <p:nvPr/>
          </p:nvSpPr>
          <p:spPr>
            <a:xfrm>
              <a:off x="6292303" y="2601091"/>
              <a:ext cx="304839" cy="527973"/>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3765;p47">
              <a:extLst>
                <a:ext uri="{FF2B5EF4-FFF2-40B4-BE49-F238E27FC236}">
                  <a16:creationId xmlns:a16="http://schemas.microsoft.com/office/drawing/2014/main" id="{2190328E-FAD7-40B4-9626-EEC0B0719B8C}"/>
                </a:ext>
              </a:extLst>
            </p:cNvPr>
            <p:cNvSpPr/>
            <p:nvPr/>
          </p:nvSpPr>
          <p:spPr>
            <a:xfrm>
              <a:off x="6213101" y="2645499"/>
              <a:ext cx="304839" cy="527973"/>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3766;p47">
              <a:extLst>
                <a:ext uri="{FF2B5EF4-FFF2-40B4-BE49-F238E27FC236}">
                  <a16:creationId xmlns:a16="http://schemas.microsoft.com/office/drawing/2014/main" id="{48DE7156-CCD9-45E3-A3EC-591D27D77109}"/>
                </a:ext>
              </a:extLst>
            </p:cNvPr>
            <p:cNvSpPr/>
            <p:nvPr/>
          </p:nvSpPr>
          <p:spPr>
            <a:xfrm>
              <a:off x="6479817" y="2734240"/>
              <a:ext cx="117325" cy="439232"/>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3767;p47">
              <a:extLst>
                <a:ext uri="{FF2B5EF4-FFF2-40B4-BE49-F238E27FC236}">
                  <a16:creationId xmlns:a16="http://schemas.microsoft.com/office/drawing/2014/main" id="{F397F81C-B1CA-4896-A4C2-9328518E8773}"/>
                </a:ext>
              </a:extLst>
            </p:cNvPr>
            <p:cNvSpPr/>
            <p:nvPr/>
          </p:nvSpPr>
          <p:spPr>
            <a:xfrm>
              <a:off x="6251224" y="2601091"/>
              <a:ext cx="79201" cy="85089"/>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3768;p47">
              <a:extLst>
                <a:ext uri="{FF2B5EF4-FFF2-40B4-BE49-F238E27FC236}">
                  <a16:creationId xmlns:a16="http://schemas.microsoft.com/office/drawing/2014/main" id="{42D62B94-864F-4EFD-B88F-3BCE0251D0AC}"/>
                </a:ext>
              </a:extLst>
            </p:cNvPr>
            <p:cNvSpPr/>
            <p:nvPr/>
          </p:nvSpPr>
          <p:spPr>
            <a:xfrm>
              <a:off x="6308409" y="2628227"/>
              <a:ext cx="114222" cy="116593"/>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3769;p47">
              <a:extLst>
                <a:ext uri="{FF2B5EF4-FFF2-40B4-BE49-F238E27FC236}">
                  <a16:creationId xmlns:a16="http://schemas.microsoft.com/office/drawing/2014/main" id="{D381F51B-648B-42E9-A5A9-D43B9D3F5660}"/>
                </a:ext>
              </a:extLst>
            </p:cNvPr>
            <p:cNvSpPr/>
            <p:nvPr/>
          </p:nvSpPr>
          <p:spPr>
            <a:xfrm>
              <a:off x="6382735" y="2582105"/>
              <a:ext cx="114222" cy="116593"/>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3771;p47">
              <a:extLst>
                <a:ext uri="{FF2B5EF4-FFF2-40B4-BE49-F238E27FC236}">
                  <a16:creationId xmlns:a16="http://schemas.microsoft.com/office/drawing/2014/main" id="{1B8374C4-472A-41EF-A2A1-5B98B6DA23BA}"/>
                </a:ext>
              </a:extLst>
            </p:cNvPr>
            <p:cNvSpPr/>
            <p:nvPr/>
          </p:nvSpPr>
          <p:spPr>
            <a:xfrm>
              <a:off x="5339431" y="2992862"/>
              <a:ext cx="154422" cy="33909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3772;p47">
              <a:extLst>
                <a:ext uri="{FF2B5EF4-FFF2-40B4-BE49-F238E27FC236}">
                  <a16:creationId xmlns:a16="http://schemas.microsoft.com/office/drawing/2014/main" id="{E030C59D-BBD8-4AF9-8B01-3E80CF85A9F0}"/>
                </a:ext>
              </a:extLst>
            </p:cNvPr>
            <p:cNvSpPr/>
            <p:nvPr/>
          </p:nvSpPr>
          <p:spPr>
            <a:xfrm>
              <a:off x="5361234" y="2853441"/>
              <a:ext cx="111045" cy="215377"/>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3773;p47">
              <a:extLst>
                <a:ext uri="{FF2B5EF4-FFF2-40B4-BE49-F238E27FC236}">
                  <a16:creationId xmlns:a16="http://schemas.microsoft.com/office/drawing/2014/main" id="{1498A3F5-C026-4858-ADF2-37A79411230B}"/>
                </a:ext>
              </a:extLst>
            </p:cNvPr>
            <p:cNvSpPr/>
            <p:nvPr/>
          </p:nvSpPr>
          <p:spPr>
            <a:xfrm>
              <a:off x="5605756" y="4344524"/>
              <a:ext cx="239389" cy="135854"/>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3774;p47">
              <a:extLst>
                <a:ext uri="{FF2B5EF4-FFF2-40B4-BE49-F238E27FC236}">
                  <a16:creationId xmlns:a16="http://schemas.microsoft.com/office/drawing/2014/main" id="{27C7DE88-E42A-4B60-AC0C-944EDBF8C545}"/>
                </a:ext>
              </a:extLst>
            </p:cNvPr>
            <p:cNvSpPr/>
            <p:nvPr/>
          </p:nvSpPr>
          <p:spPr>
            <a:xfrm>
              <a:off x="5609480" y="4367038"/>
              <a:ext cx="235633" cy="11333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3775;p47">
              <a:extLst>
                <a:ext uri="{FF2B5EF4-FFF2-40B4-BE49-F238E27FC236}">
                  <a16:creationId xmlns:a16="http://schemas.microsoft.com/office/drawing/2014/main" id="{908A7836-013D-4025-AA9A-6C8966F95C8B}"/>
                </a:ext>
              </a:extLst>
            </p:cNvPr>
            <p:cNvSpPr/>
            <p:nvPr/>
          </p:nvSpPr>
          <p:spPr>
            <a:xfrm>
              <a:off x="5430636" y="4265213"/>
              <a:ext cx="239333" cy="135886"/>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3776;p47">
              <a:extLst>
                <a:ext uri="{FF2B5EF4-FFF2-40B4-BE49-F238E27FC236}">
                  <a16:creationId xmlns:a16="http://schemas.microsoft.com/office/drawing/2014/main" id="{1260FAE0-3F3A-4F10-B8BE-AB9B3B01161D}"/>
                </a:ext>
              </a:extLst>
            </p:cNvPr>
            <p:cNvSpPr/>
            <p:nvPr/>
          </p:nvSpPr>
          <p:spPr>
            <a:xfrm>
              <a:off x="5434378" y="4287760"/>
              <a:ext cx="235630" cy="11333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3777;p47">
              <a:extLst>
                <a:ext uri="{FF2B5EF4-FFF2-40B4-BE49-F238E27FC236}">
                  <a16:creationId xmlns:a16="http://schemas.microsoft.com/office/drawing/2014/main" id="{45DF61E7-9D10-4ECA-AF1D-01CCCDD2DBA1}"/>
                </a:ext>
              </a:extLst>
            </p:cNvPr>
            <p:cNvSpPr/>
            <p:nvPr/>
          </p:nvSpPr>
          <p:spPr>
            <a:xfrm>
              <a:off x="5430662" y="3385601"/>
              <a:ext cx="350225" cy="997023"/>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3778;p47">
              <a:extLst>
                <a:ext uri="{FF2B5EF4-FFF2-40B4-BE49-F238E27FC236}">
                  <a16:creationId xmlns:a16="http://schemas.microsoft.com/office/drawing/2014/main" id="{BE6BC394-2538-4C1F-8292-68E0B432FF48}"/>
                </a:ext>
              </a:extLst>
            </p:cNvPr>
            <p:cNvSpPr/>
            <p:nvPr/>
          </p:nvSpPr>
          <p:spPr>
            <a:xfrm>
              <a:off x="5475589" y="2567562"/>
              <a:ext cx="254296" cy="410307"/>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3779;p47">
              <a:extLst>
                <a:ext uri="{FF2B5EF4-FFF2-40B4-BE49-F238E27FC236}">
                  <a16:creationId xmlns:a16="http://schemas.microsoft.com/office/drawing/2014/main" id="{34EBCAC3-83F6-4D59-A58B-36904D385BC5}"/>
                </a:ext>
              </a:extLst>
            </p:cNvPr>
            <p:cNvSpPr/>
            <p:nvPr/>
          </p:nvSpPr>
          <p:spPr>
            <a:xfrm>
              <a:off x="5392204" y="2858198"/>
              <a:ext cx="390917" cy="65285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3780;p47">
              <a:extLst>
                <a:ext uri="{FF2B5EF4-FFF2-40B4-BE49-F238E27FC236}">
                  <a16:creationId xmlns:a16="http://schemas.microsoft.com/office/drawing/2014/main" id="{AE5788B9-873E-4D5F-85B7-B1055F91EFF3}"/>
                </a:ext>
              </a:extLst>
            </p:cNvPr>
            <p:cNvSpPr/>
            <p:nvPr/>
          </p:nvSpPr>
          <p:spPr>
            <a:xfrm>
              <a:off x="5669438" y="2939509"/>
              <a:ext cx="492864" cy="389647"/>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3781;p47">
              <a:extLst>
                <a:ext uri="{FF2B5EF4-FFF2-40B4-BE49-F238E27FC236}">
                  <a16:creationId xmlns:a16="http://schemas.microsoft.com/office/drawing/2014/main" id="{0374A5D5-9DEF-47EF-9F77-2CD536462E6F}"/>
                </a:ext>
              </a:extLst>
            </p:cNvPr>
            <p:cNvSpPr/>
            <p:nvPr/>
          </p:nvSpPr>
          <p:spPr>
            <a:xfrm>
              <a:off x="5651788" y="2931493"/>
              <a:ext cx="151116" cy="222869"/>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3782;p47">
              <a:extLst>
                <a:ext uri="{FF2B5EF4-FFF2-40B4-BE49-F238E27FC236}">
                  <a16:creationId xmlns:a16="http://schemas.microsoft.com/office/drawing/2014/main" id="{856CD8C4-AFDE-4015-93BD-C1FF0B9CE2DD}"/>
                </a:ext>
              </a:extLst>
            </p:cNvPr>
            <p:cNvSpPr/>
            <p:nvPr/>
          </p:nvSpPr>
          <p:spPr>
            <a:xfrm>
              <a:off x="5483492" y="2549785"/>
              <a:ext cx="246472" cy="274003"/>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3783;p47">
              <a:extLst>
                <a:ext uri="{FF2B5EF4-FFF2-40B4-BE49-F238E27FC236}">
                  <a16:creationId xmlns:a16="http://schemas.microsoft.com/office/drawing/2014/main" id="{ED4054C1-1C21-48FA-A4EA-F39E62C8D291}"/>
                </a:ext>
              </a:extLst>
            </p:cNvPr>
            <p:cNvSpPr/>
            <p:nvPr/>
          </p:nvSpPr>
          <p:spPr>
            <a:xfrm>
              <a:off x="6013421" y="3111297"/>
              <a:ext cx="74564" cy="65975"/>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2" name="Google Shape;3784;p47">
              <a:extLst>
                <a:ext uri="{FF2B5EF4-FFF2-40B4-BE49-F238E27FC236}">
                  <a16:creationId xmlns:a16="http://schemas.microsoft.com/office/drawing/2014/main" id="{B525543A-888C-4788-A2BA-8E885D70B25B}"/>
                </a:ext>
              </a:extLst>
            </p:cNvPr>
            <p:cNvGrpSpPr/>
            <p:nvPr/>
          </p:nvGrpSpPr>
          <p:grpSpPr>
            <a:xfrm>
              <a:off x="5991970" y="3087690"/>
              <a:ext cx="214850" cy="130738"/>
              <a:chOff x="4963646" y="3895887"/>
              <a:chExt cx="276341" cy="167131"/>
            </a:xfrm>
          </p:grpSpPr>
          <p:sp>
            <p:nvSpPr>
              <p:cNvPr id="250" name="Google Shape;3785;p47">
                <a:extLst>
                  <a:ext uri="{FF2B5EF4-FFF2-40B4-BE49-F238E27FC236}">
                    <a16:creationId xmlns:a16="http://schemas.microsoft.com/office/drawing/2014/main" id="{24F777BF-6700-4AA4-A9A2-664679533729}"/>
                  </a:ext>
                </a:extLst>
              </p:cNvPr>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3786;p47">
                <a:extLst>
                  <a:ext uri="{FF2B5EF4-FFF2-40B4-BE49-F238E27FC236}">
                    <a16:creationId xmlns:a16="http://schemas.microsoft.com/office/drawing/2014/main" id="{E2FAE3F6-0742-4D1E-8329-32655D268113}"/>
                  </a:ext>
                </a:extLst>
              </p:cNvPr>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3787;p47">
                <a:extLst>
                  <a:ext uri="{FF2B5EF4-FFF2-40B4-BE49-F238E27FC236}">
                    <a16:creationId xmlns:a16="http://schemas.microsoft.com/office/drawing/2014/main" id="{6D07D522-3270-45D1-928F-66E98B09B882}"/>
                  </a:ext>
                </a:extLst>
              </p:cNvPr>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3788;p47">
                <a:extLst>
                  <a:ext uri="{FF2B5EF4-FFF2-40B4-BE49-F238E27FC236}">
                    <a16:creationId xmlns:a16="http://schemas.microsoft.com/office/drawing/2014/main" id="{95B69D8F-9A83-4125-96E3-90A623781454}"/>
                  </a:ext>
                </a:extLst>
              </p:cNvPr>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3789;p47">
                <a:extLst>
                  <a:ext uri="{FF2B5EF4-FFF2-40B4-BE49-F238E27FC236}">
                    <a16:creationId xmlns:a16="http://schemas.microsoft.com/office/drawing/2014/main" id="{B2A84A21-1DB6-4623-82E7-0227439F12A4}"/>
                  </a:ext>
                </a:extLst>
              </p:cNvPr>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3790;p47">
                <a:extLst>
                  <a:ext uri="{FF2B5EF4-FFF2-40B4-BE49-F238E27FC236}">
                    <a16:creationId xmlns:a16="http://schemas.microsoft.com/office/drawing/2014/main" id="{2AA3056E-3866-4016-8C99-3FB7FAB8AB3B}"/>
                  </a:ext>
                </a:extLst>
              </p:cNvPr>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791;p47">
                <a:extLst>
                  <a:ext uri="{FF2B5EF4-FFF2-40B4-BE49-F238E27FC236}">
                    <a16:creationId xmlns:a16="http://schemas.microsoft.com/office/drawing/2014/main" id="{61713DB2-A814-46F0-95A4-0E4B7C73464C}"/>
                  </a:ext>
                </a:extLst>
              </p:cNvPr>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792;p47">
                <a:extLst>
                  <a:ext uri="{FF2B5EF4-FFF2-40B4-BE49-F238E27FC236}">
                    <a16:creationId xmlns:a16="http://schemas.microsoft.com/office/drawing/2014/main" id="{4F70E79D-C9A2-4892-B586-A8412A9F165B}"/>
                  </a:ext>
                </a:extLst>
              </p:cNvPr>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793;p47">
                <a:extLst>
                  <a:ext uri="{FF2B5EF4-FFF2-40B4-BE49-F238E27FC236}">
                    <a16:creationId xmlns:a16="http://schemas.microsoft.com/office/drawing/2014/main" id="{5346FEF8-282E-42B1-9198-3030174A4DE2}"/>
                  </a:ext>
                </a:extLst>
              </p:cNvPr>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794;p47">
                <a:extLst>
                  <a:ext uri="{FF2B5EF4-FFF2-40B4-BE49-F238E27FC236}">
                    <a16:creationId xmlns:a16="http://schemas.microsoft.com/office/drawing/2014/main" id="{7E055164-EE9F-4A2F-BF27-AA3F8C5403AE}"/>
                  </a:ext>
                </a:extLst>
              </p:cNvPr>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795;p47">
                <a:extLst>
                  <a:ext uri="{FF2B5EF4-FFF2-40B4-BE49-F238E27FC236}">
                    <a16:creationId xmlns:a16="http://schemas.microsoft.com/office/drawing/2014/main" id="{8DE931D6-7F26-4C7F-9097-47C148C1FF32}"/>
                  </a:ext>
                </a:extLst>
              </p:cNvPr>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796;p47">
                <a:extLst>
                  <a:ext uri="{FF2B5EF4-FFF2-40B4-BE49-F238E27FC236}">
                    <a16:creationId xmlns:a16="http://schemas.microsoft.com/office/drawing/2014/main" id="{EA6A034E-A837-4B9A-9AED-AE3B5BCD3C7F}"/>
                  </a:ext>
                </a:extLst>
              </p:cNvPr>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797;p47">
                <a:extLst>
                  <a:ext uri="{FF2B5EF4-FFF2-40B4-BE49-F238E27FC236}">
                    <a16:creationId xmlns:a16="http://schemas.microsoft.com/office/drawing/2014/main" id="{17D5439F-8F4C-4AB4-A83E-BCBF7BCC5569}"/>
                  </a:ext>
                </a:extLst>
              </p:cNvPr>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798;p47">
                <a:extLst>
                  <a:ext uri="{FF2B5EF4-FFF2-40B4-BE49-F238E27FC236}">
                    <a16:creationId xmlns:a16="http://schemas.microsoft.com/office/drawing/2014/main" id="{94FA157D-5BEE-4C71-B27C-A8B5676901D8}"/>
                  </a:ext>
                </a:extLst>
              </p:cNvPr>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799;p47">
                <a:extLst>
                  <a:ext uri="{FF2B5EF4-FFF2-40B4-BE49-F238E27FC236}">
                    <a16:creationId xmlns:a16="http://schemas.microsoft.com/office/drawing/2014/main" id="{235056BC-A5FB-4CF6-A8B9-4BEE6D428BD6}"/>
                  </a:ext>
                </a:extLst>
              </p:cNvPr>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800;p47">
                <a:extLst>
                  <a:ext uri="{FF2B5EF4-FFF2-40B4-BE49-F238E27FC236}">
                    <a16:creationId xmlns:a16="http://schemas.microsoft.com/office/drawing/2014/main" id="{66604EA6-953D-4D24-BD68-06AC12E1F957}"/>
                  </a:ext>
                </a:extLst>
              </p:cNvPr>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801;p47">
                <a:extLst>
                  <a:ext uri="{FF2B5EF4-FFF2-40B4-BE49-F238E27FC236}">
                    <a16:creationId xmlns:a16="http://schemas.microsoft.com/office/drawing/2014/main" id="{034E59C2-A7C7-4C30-A11A-E22076158BDC}"/>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802;p47">
                <a:extLst>
                  <a:ext uri="{FF2B5EF4-FFF2-40B4-BE49-F238E27FC236}">
                    <a16:creationId xmlns:a16="http://schemas.microsoft.com/office/drawing/2014/main" id="{5D146213-3C39-453B-92FF-B14FB785B44E}"/>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803;p47">
                <a:extLst>
                  <a:ext uri="{FF2B5EF4-FFF2-40B4-BE49-F238E27FC236}">
                    <a16:creationId xmlns:a16="http://schemas.microsoft.com/office/drawing/2014/main" id="{70FA9505-5543-444D-88AB-C02D614B6B6C}"/>
                  </a:ext>
                </a:extLst>
              </p:cNvPr>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804;p47">
                <a:extLst>
                  <a:ext uri="{FF2B5EF4-FFF2-40B4-BE49-F238E27FC236}">
                    <a16:creationId xmlns:a16="http://schemas.microsoft.com/office/drawing/2014/main" id="{5415CF9B-246C-49D4-A943-89B4CF1F1508}"/>
                  </a:ext>
                </a:extLst>
              </p:cNvPr>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3" name="Google Shape;3805;p47">
              <a:extLst>
                <a:ext uri="{FF2B5EF4-FFF2-40B4-BE49-F238E27FC236}">
                  <a16:creationId xmlns:a16="http://schemas.microsoft.com/office/drawing/2014/main" id="{5C293C94-6FDF-439B-8CC6-B389B81AA919}"/>
                </a:ext>
              </a:extLst>
            </p:cNvPr>
            <p:cNvSpPr/>
            <p:nvPr/>
          </p:nvSpPr>
          <p:spPr>
            <a:xfrm>
              <a:off x="6037481" y="3128319"/>
              <a:ext cx="126926" cy="106101"/>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F913B30B-D50D-49C9-B5EF-E8E037B8AD10}"/>
              </a:ext>
            </a:extLst>
          </p:cNvPr>
          <p:cNvGrpSpPr/>
          <p:nvPr/>
        </p:nvGrpSpPr>
        <p:grpSpPr>
          <a:xfrm>
            <a:off x="5287574" y="859715"/>
            <a:ext cx="3170222" cy="3725486"/>
            <a:chOff x="5287574" y="859715"/>
            <a:chExt cx="3170222" cy="3725486"/>
          </a:xfrm>
        </p:grpSpPr>
        <p:sp>
          <p:nvSpPr>
            <p:cNvPr id="147" name="Google Shape;3681;p47">
              <a:extLst>
                <a:ext uri="{FF2B5EF4-FFF2-40B4-BE49-F238E27FC236}">
                  <a16:creationId xmlns:a16="http://schemas.microsoft.com/office/drawing/2014/main" id="{60A2A816-67B1-4E73-829E-A425EA097268}"/>
                </a:ext>
              </a:extLst>
            </p:cNvPr>
            <p:cNvSpPr/>
            <p:nvPr/>
          </p:nvSpPr>
          <p:spPr>
            <a:xfrm>
              <a:off x="6269620" y="2632833"/>
              <a:ext cx="530328" cy="3078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3682;p47">
              <a:extLst>
                <a:ext uri="{FF2B5EF4-FFF2-40B4-BE49-F238E27FC236}">
                  <a16:creationId xmlns:a16="http://schemas.microsoft.com/office/drawing/2014/main" id="{57EF65CC-5260-4AE6-8614-640C280CB43D}"/>
                </a:ext>
              </a:extLst>
            </p:cNvPr>
            <p:cNvSpPr/>
            <p:nvPr/>
          </p:nvSpPr>
          <p:spPr>
            <a:xfrm>
              <a:off x="6279742" y="2288450"/>
              <a:ext cx="548873" cy="319645"/>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3683;p47">
              <a:extLst>
                <a:ext uri="{FF2B5EF4-FFF2-40B4-BE49-F238E27FC236}">
                  <a16:creationId xmlns:a16="http://schemas.microsoft.com/office/drawing/2014/main" id="{B751B698-2948-4C0B-8F94-65140987326D}"/>
                </a:ext>
              </a:extLst>
            </p:cNvPr>
            <p:cNvSpPr/>
            <p:nvPr/>
          </p:nvSpPr>
          <p:spPr>
            <a:xfrm>
              <a:off x="6554142" y="2476959"/>
              <a:ext cx="255929" cy="446981"/>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3686;p47">
              <a:extLst>
                <a:ext uri="{FF2B5EF4-FFF2-40B4-BE49-F238E27FC236}">
                  <a16:creationId xmlns:a16="http://schemas.microsoft.com/office/drawing/2014/main" id="{9049A3F2-D554-475A-8268-778EC05152C6}"/>
                </a:ext>
              </a:extLst>
            </p:cNvPr>
            <p:cNvSpPr/>
            <p:nvPr/>
          </p:nvSpPr>
          <p:spPr>
            <a:xfrm>
              <a:off x="6554142" y="2476959"/>
              <a:ext cx="255929" cy="225241"/>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3688;p47">
              <a:extLst>
                <a:ext uri="{FF2B5EF4-FFF2-40B4-BE49-F238E27FC236}">
                  <a16:creationId xmlns:a16="http://schemas.microsoft.com/office/drawing/2014/main" id="{7458652D-52FF-4C25-9D40-BCCCD394CA7D}"/>
                </a:ext>
              </a:extLst>
            </p:cNvPr>
            <p:cNvSpPr/>
            <p:nvPr/>
          </p:nvSpPr>
          <p:spPr>
            <a:xfrm>
              <a:off x="6554142" y="2448273"/>
              <a:ext cx="274474" cy="240292"/>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3689;p47">
              <a:extLst>
                <a:ext uri="{FF2B5EF4-FFF2-40B4-BE49-F238E27FC236}">
                  <a16:creationId xmlns:a16="http://schemas.microsoft.com/office/drawing/2014/main" id="{1B575C0E-9470-434B-A252-886B7AA3B42D}"/>
                </a:ext>
              </a:extLst>
            </p:cNvPr>
            <p:cNvSpPr/>
            <p:nvPr/>
          </p:nvSpPr>
          <p:spPr>
            <a:xfrm>
              <a:off x="6722673" y="3031226"/>
              <a:ext cx="1008862" cy="597264"/>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3690;p47">
              <a:extLst>
                <a:ext uri="{FF2B5EF4-FFF2-40B4-BE49-F238E27FC236}">
                  <a16:creationId xmlns:a16="http://schemas.microsoft.com/office/drawing/2014/main" id="{4989248C-4910-4E71-91FF-C35100F4F537}"/>
                </a:ext>
              </a:extLst>
            </p:cNvPr>
            <p:cNvSpPr/>
            <p:nvPr/>
          </p:nvSpPr>
          <p:spPr>
            <a:xfrm>
              <a:off x="6801945" y="859715"/>
              <a:ext cx="910971" cy="2680383"/>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3691;p47">
              <a:extLst>
                <a:ext uri="{FF2B5EF4-FFF2-40B4-BE49-F238E27FC236}">
                  <a16:creationId xmlns:a16="http://schemas.microsoft.com/office/drawing/2014/main" id="{AA31376E-EB19-42D5-9C22-4B17A3274391}"/>
                </a:ext>
              </a:extLst>
            </p:cNvPr>
            <p:cNvSpPr/>
            <p:nvPr/>
          </p:nvSpPr>
          <p:spPr>
            <a:xfrm>
              <a:off x="7617978" y="3442749"/>
              <a:ext cx="55190" cy="11973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3692;p47">
              <a:extLst>
                <a:ext uri="{FF2B5EF4-FFF2-40B4-BE49-F238E27FC236}">
                  <a16:creationId xmlns:a16="http://schemas.microsoft.com/office/drawing/2014/main" id="{FF1020E1-A88A-4789-A8EB-2FECC106FB7C}"/>
                </a:ext>
              </a:extLst>
            </p:cNvPr>
            <p:cNvSpPr/>
            <p:nvPr/>
          </p:nvSpPr>
          <p:spPr>
            <a:xfrm>
              <a:off x="6791158" y="865321"/>
              <a:ext cx="50831" cy="75626"/>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3693;p47">
              <a:extLst>
                <a:ext uri="{FF2B5EF4-FFF2-40B4-BE49-F238E27FC236}">
                  <a16:creationId xmlns:a16="http://schemas.microsoft.com/office/drawing/2014/main" id="{035A2A10-5768-4C44-A1B3-956ECE71381D}"/>
                </a:ext>
              </a:extLst>
            </p:cNvPr>
            <p:cNvSpPr/>
            <p:nvPr/>
          </p:nvSpPr>
          <p:spPr>
            <a:xfrm>
              <a:off x="6757541" y="882101"/>
              <a:ext cx="910971" cy="2680383"/>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3694;p47">
              <a:extLst>
                <a:ext uri="{FF2B5EF4-FFF2-40B4-BE49-F238E27FC236}">
                  <a16:creationId xmlns:a16="http://schemas.microsoft.com/office/drawing/2014/main" id="{E0BD3B08-514D-43B9-BD6E-EF92AFEDC8D7}"/>
                </a:ext>
              </a:extLst>
            </p:cNvPr>
            <p:cNvSpPr/>
            <p:nvPr/>
          </p:nvSpPr>
          <p:spPr>
            <a:xfrm>
              <a:off x="6750153" y="887115"/>
              <a:ext cx="910897" cy="2680401"/>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3695;p47">
              <a:extLst>
                <a:ext uri="{FF2B5EF4-FFF2-40B4-BE49-F238E27FC236}">
                  <a16:creationId xmlns:a16="http://schemas.microsoft.com/office/drawing/2014/main" id="{DFF15C67-F394-4507-BC0C-77BC0D6FF1C2}"/>
                </a:ext>
              </a:extLst>
            </p:cNvPr>
            <p:cNvSpPr/>
            <p:nvPr/>
          </p:nvSpPr>
          <p:spPr>
            <a:xfrm>
              <a:off x="6800984" y="966333"/>
              <a:ext cx="809752" cy="2489601"/>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3696;p47">
              <a:extLst>
                <a:ext uri="{FF2B5EF4-FFF2-40B4-BE49-F238E27FC236}">
                  <a16:creationId xmlns:a16="http://schemas.microsoft.com/office/drawing/2014/main" id="{A89D9075-3D15-4C5A-A37D-D4E4AD6AA8F5}"/>
                </a:ext>
              </a:extLst>
            </p:cNvPr>
            <p:cNvSpPr/>
            <p:nvPr/>
          </p:nvSpPr>
          <p:spPr>
            <a:xfrm rot="19809977">
              <a:off x="7195084" y="1160359"/>
              <a:ext cx="36179" cy="63254"/>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3697;p47">
              <a:extLst>
                <a:ext uri="{FF2B5EF4-FFF2-40B4-BE49-F238E27FC236}">
                  <a16:creationId xmlns:a16="http://schemas.microsoft.com/office/drawing/2014/main" id="{9B939351-215B-4F62-9A65-E4555E1CDF3A}"/>
                </a:ext>
              </a:extLst>
            </p:cNvPr>
            <p:cNvSpPr/>
            <p:nvPr/>
          </p:nvSpPr>
          <p:spPr>
            <a:xfrm>
              <a:off x="7196329" y="1178542"/>
              <a:ext cx="18544" cy="24099"/>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3698;p47">
              <a:extLst>
                <a:ext uri="{FF2B5EF4-FFF2-40B4-BE49-F238E27FC236}">
                  <a16:creationId xmlns:a16="http://schemas.microsoft.com/office/drawing/2014/main" id="{4F6B4F03-CD52-4376-BA55-85186F82D51C}"/>
                </a:ext>
              </a:extLst>
            </p:cNvPr>
            <p:cNvSpPr/>
            <p:nvPr/>
          </p:nvSpPr>
          <p:spPr>
            <a:xfrm>
              <a:off x="7679078" y="1657477"/>
              <a:ext cx="20539" cy="113838"/>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3699;p47">
              <a:extLst>
                <a:ext uri="{FF2B5EF4-FFF2-40B4-BE49-F238E27FC236}">
                  <a16:creationId xmlns:a16="http://schemas.microsoft.com/office/drawing/2014/main" id="{95933DE4-D770-40D2-9376-8A5C0D71363C}"/>
                </a:ext>
              </a:extLst>
            </p:cNvPr>
            <p:cNvSpPr/>
            <p:nvPr/>
          </p:nvSpPr>
          <p:spPr>
            <a:xfrm>
              <a:off x="7679078" y="1794458"/>
              <a:ext cx="20539" cy="113841"/>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3700;p47">
              <a:extLst>
                <a:ext uri="{FF2B5EF4-FFF2-40B4-BE49-F238E27FC236}">
                  <a16:creationId xmlns:a16="http://schemas.microsoft.com/office/drawing/2014/main" id="{E4DB211C-1EEE-44C6-A049-F54977918D64}"/>
                </a:ext>
              </a:extLst>
            </p:cNvPr>
            <p:cNvSpPr/>
            <p:nvPr/>
          </p:nvSpPr>
          <p:spPr>
            <a:xfrm>
              <a:off x="6893633" y="1130117"/>
              <a:ext cx="605245" cy="1019850"/>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3701;p47">
              <a:extLst>
                <a:ext uri="{FF2B5EF4-FFF2-40B4-BE49-F238E27FC236}">
                  <a16:creationId xmlns:a16="http://schemas.microsoft.com/office/drawing/2014/main" id="{1B5D5DAD-DF23-4340-8CC4-98283B3C828D}"/>
                </a:ext>
              </a:extLst>
            </p:cNvPr>
            <p:cNvSpPr/>
            <p:nvPr/>
          </p:nvSpPr>
          <p:spPr>
            <a:xfrm>
              <a:off x="6893633" y="1927815"/>
              <a:ext cx="605245" cy="1019779"/>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3702;p47">
              <a:extLst>
                <a:ext uri="{FF2B5EF4-FFF2-40B4-BE49-F238E27FC236}">
                  <a16:creationId xmlns:a16="http://schemas.microsoft.com/office/drawing/2014/main" id="{79EAD2EE-6010-4326-BE76-FD4F4E489977}"/>
                </a:ext>
              </a:extLst>
            </p:cNvPr>
            <p:cNvSpPr/>
            <p:nvPr/>
          </p:nvSpPr>
          <p:spPr>
            <a:xfrm>
              <a:off x="6893929" y="2725500"/>
              <a:ext cx="605024" cy="698473"/>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3703;p47">
              <a:extLst>
                <a:ext uri="{FF2B5EF4-FFF2-40B4-BE49-F238E27FC236}">
                  <a16:creationId xmlns:a16="http://schemas.microsoft.com/office/drawing/2014/main" id="{CA42F30A-DB3D-4DC8-B875-73327632EA48}"/>
                </a:ext>
              </a:extLst>
            </p:cNvPr>
            <p:cNvSpPr/>
            <p:nvPr/>
          </p:nvSpPr>
          <p:spPr>
            <a:xfrm>
              <a:off x="7035303" y="1427199"/>
              <a:ext cx="323550" cy="425741"/>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3704;p47">
              <a:extLst>
                <a:ext uri="{FF2B5EF4-FFF2-40B4-BE49-F238E27FC236}">
                  <a16:creationId xmlns:a16="http://schemas.microsoft.com/office/drawing/2014/main" id="{84503076-EBBA-40A3-B3D7-C04945A8891A}"/>
                </a:ext>
              </a:extLst>
            </p:cNvPr>
            <p:cNvSpPr/>
            <p:nvPr/>
          </p:nvSpPr>
          <p:spPr>
            <a:xfrm>
              <a:off x="7059425" y="2271164"/>
              <a:ext cx="274695" cy="387895"/>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3705;p47">
              <a:extLst>
                <a:ext uri="{FF2B5EF4-FFF2-40B4-BE49-F238E27FC236}">
                  <a16:creationId xmlns:a16="http://schemas.microsoft.com/office/drawing/2014/main" id="{6A58E6E8-1627-452B-AC29-6B4BB38FF286}"/>
                </a:ext>
              </a:extLst>
            </p:cNvPr>
            <p:cNvSpPr/>
            <p:nvPr/>
          </p:nvSpPr>
          <p:spPr>
            <a:xfrm>
              <a:off x="7069990" y="2221914"/>
              <a:ext cx="253787" cy="184708"/>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3706;p47">
              <a:extLst>
                <a:ext uri="{FF2B5EF4-FFF2-40B4-BE49-F238E27FC236}">
                  <a16:creationId xmlns:a16="http://schemas.microsoft.com/office/drawing/2014/main" id="{198A19D0-477A-488C-9C15-981D3AFA668A}"/>
                </a:ext>
              </a:extLst>
            </p:cNvPr>
            <p:cNvSpPr/>
            <p:nvPr/>
          </p:nvSpPr>
          <p:spPr>
            <a:xfrm>
              <a:off x="7052998" y="3076718"/>
              <a:ext cx="319321" cy="27356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3707;p47">
              <a:extLst>
                <a:ext uri="{FF2B5EF4-FFF2-40B4-BE49-F238E27FC236}">
                  <a16:creationId xmlns:a16="http://schemas.microsoft.com/office/drawing/2014/main" id="{E227728D-8B9A-4570-A8E4-4AF3A982C0E7}"/>
                </a:ext>
              </a:extLst>
            </p:cNvPr>
            <p:cNvSpPr/>
            <p:nvPr/>
          </p:nvSpPr>
          <p:spPr>
            <a:xfrm>
              <a:off x="6889052" y="983344"/>
              <a:ext cx="654969" cy="612988"/>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3708;p47">
              <a:extLst>
                <a:ext uri="{FF2B5EF4-FFF2-40B4-BE49-F238E27FC236}">
                  <a16:creationId xmlns:a16="http://schemas.microsoft.com/office/drawing/2014/main" id="{31643D74-E844-4794-9C04-B9FAC99DA0A8}"/>
                </a:ext>
              </a:extLst>
            </p:cNvPr>
            <p:cNvSpPr/>
            <p:nvPr/>
          </p:nvSpPr>
          <p:spPr>
            <a:xfrm>
              <a:off x="6673463" y="986027"/>
              <a:ext cx="298559" cy="211383"/>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3709;p47">
              <a:extLst>
                <a:ext uri="{FF2B5EF4-FFF2-40B4-BE49-F238E27FC236}">
                  <a16:creationId xmlns:a16="http://schemas.microsoft.com/office/drawing/2014/main" id="{1E164FE8-968A-4D53-8F2D-06DAC802694B}"/>
                </a:ext>
              </a:extLst>
            </p:cNvPr>
            <p:cNvSpPr/>
            <p:nvPr/>
          </p:nvSpPr>
          <p:spPr>
            <a:xfrm>
              <a:off x="6754143" y="1032968"/>
              <a:ext cx="298559" cy="211383"/>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3710;p47">
              <a:extLst>
                <a:ext uri="{FF2B5EF4-FFF2-40B4-BE49-F238E27FC236}">
                  <a16:creationId xmlns:a16="http://schemas.microsoft.com/office/drawing/2014/main" id="{97871C82-E057-4D04-9ACC-51373AEAB14D}"/>
                </a:ext>
              </a:extLst>
            </p:cNvPr>
            <p:cNvSpPr/>
            <p:nvPr/>
          </p:nvSpPr>
          <p:spPr>
            <a:xfrm>
              <a:off x="6834896" y="1079983"/>
              <a:ext cx="298486" cy="211383"/>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3711;p47">
              <a:extLst>
                <a:ext uri="{FF2B5EF4-FFF2-40B4-BE49-F238E27FC236}">
                  <a16:creationId xmlns:a16="http://schemas.microsoft.com/office/drawing/2014/main" id="{97E4EC42-1B38-4712-B53C-BA607FCB0C3A}"/>
                </a:ext>
              </a:extLst>
            </p:cNvPr>
            <p:cNvSpPr/>
            <p:nvPr/>
          </p:nvSpPr>
          <p:spPr>
            <a:xfrm>
              <a:off x="6915576" y="1126924"/>
              <a:ext cx="298485" cy="211383"/>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3712;p47">
              <a:extLst>
                <a:ext uri="{FF2B5EF4-FFF2-40B4-BE49-F238E27FC236}">
                  <a16:creationId xmlns:a16="http://schemas.microsoft.com/office/drawing/2014/main" id="{F84ED11D-9FF7-4F29-997A-CC6AA6BB9A37}"/>
                </a:ext>
              </a:extLst>
            </p:cNvPr>
            <p:cNvSpPr/>
            <p:nvPr/>
          </p:nvSpPr>
          <p:spPr>
            <a:xfrm>
              <a:off x="6996255" y="1173940"/>
              <a:ext cx="298486" cy="211383"/>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3713;p47">
              <a:extLst>
                <a:ext uri="{FF2B5EF4-FFF2-40B4-BE49-F238E27FC236}">
                  <a16:creationId xmlns:a16="http://schemas.microsoft.com/office/drawing/2014/main" id="{E71E1B55-3FEF-4B33-82DD-2907DCE5330F}"/>
                </a:ext>
              </a:extLst>
            </p:cNvPr>
            <p:cNvSpPr/>
            <p:nvPr/>
          </p:nvSpPr>
          <p:spPr>
            <a:xfrm>
              <a:off x="7076935" y="1220880"/>
              <a:ext cx="298485" cy="211383"/>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3714;p47">
              <a:extLst>
                <a:ext uri="{FF2B5EF4-FFF2-40B4-BE49-F238E27FC236}">
                  <a16:creationId xmlns:a16="http://schemas.microsoft.com/office/drawing/2014/main" id="{85A0C596-C259-46DA-81C5-15213EAAA2CA}"/>
                </a:ext>
              </a:extLst>
            </p:cNvPr>
            <p:cNvSpPr/>
            <p:nvPr/>
          </p:nvSpPr>
          <p:spPr>
            <a:xfrm>
              <a:off x="7157616" y="1267896"/>
              <a:ext cx="298486" cy="211383"/>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3715;p47">
              <a:extLst>
                <a:ext uri="{FF2B5EF4-FFF2-40B4-BE49-F238E27FC236}">
                  <a16:creationId xmlns:a16="http://schemas.microsoft.com/office/drawing/2014/main" id="{F3C456D8-6F87-414E-81FC-B7E71D767ACD}"/>
                </a:ext>
              </a:extLst>
            </p:cNvPr>
            <p:cNvSpPr/>
            <p:nvPr/>
          </p:nvSpPr>
          <p:spPr>
            <a:xfrm>
              <a:off x="7238295" y="1314837"/>
              <a:ext cx="298559" cy="211383"/>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3716;p47">
              <a:extLst>
                <a:ext uri="{FF2B5EF4-FFF2-40B4-BE49-F238E27FC236}">
                  <a16:creationId xmlns:a16="http://schemas.microsoft.com/office/drawing/2014/main" id="{1F02740C-01F0-467E-BD37-491277472919}"/>
                </a:ext>
              </a:extLst>
            </p:cNvPr>
            <p:cNvSpPr/>
            <p:nvPr/>
          </p:nvSpPr>
          <p:spPr>
            <a:xfrm>
              <a:off x="6674053" y="1149799"/>
              <a:ext cx="80679" cy="76039"/>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3717;p47">
              <a:extLst>
                <a:ext uri="{FF2B5EF4-FFF2-40B4-BE49-F238E27FC236}">
                  <a16:creationId xmlns:a16="http://schemas.microsoft.com/office/drawing/2014/main" id="{D37DA286-B9ED-4D2D-9469-26B6673C7D48}"/>
                </a:ext>
              </a:extLst>
            </p:cNvPr>
            <p:cNvSpPr/>
            <p:nvPr/>
          </p:nvSpPr>
          <p:spPr>
            <a:xfrm>
              <a:off x="6754734" y="1196814"/>
              <a:ext cx="80753" cy="75997"/>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3718;p47">
              <a:extLst>
                <a:ext uri="{FF2B5EF4-FFF2-40B4-BE49-F238E27FC236}">
                  <a16:creationId xmlns:a16="http://schemas.microsoft.com/office/drawing/2014/main" id="{B3A5CB7B-8BDC-4D04-AB78-FAF6DFC4B115}"/>
                </a:ext>
              </a:extLst>
            </p:cNvPr>
            <p:cNvSpPr/>
            <p:nvPr/>
          </p:nvSpPr>
          <p:spPr>
            <a:xfrm>
              <a:off x="6835709" y="1243755"/>
              <a:ext cx="80679" cy="76039"/>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3719;p47">
              <a:extLst>
                <a:ext uri="{FF2B5EF4-FFF2-40B4-BE49-F238E27FC236}">
                  <a16:creationId xmlns:a16="http://schemas.microsoft.com/office/drawing/2014/main" id="{04797A21-D8EB-4158-9929-41ED8E5F1167}"/>
                </a:ext>
              </a:extLst>
            </p:cNvPr>
            <p:cNvSpPr/>
            <p:nvPr/>
          </p:nvSpPr>
          <p:spPr>
            <a:xfrm>
              <a:off x="6916167" y="1290770"/>
              <a:ext cx="80679" cy="76025"/>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3720;p47">
              <a:extLst>
                <a:ext uri="{FF2B5EF4-FFF2-40B4-BE49-F238E27FC236}">
                  <a16:creationId xmlns:a16="http://schemas.microsoft.com/office/drawing/2014/main" id="{169C6063-E0A6-410C-95FB-7923D017804F}"/>
                </a:ext>
              </a:extLst>
            </p:cNvPr>
            <p:cNvSpPr/>
            <p:nvPr/>
          </p:nvSpPr>
          <p:spPr>
            <a:xfrm>
              <a:off x="6996847" y="1337711"/>
              <a:ext cx="80679" cy="76039"/>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3721;p47">
              <a:extLst>
                <a:ext uri="{FF2B5EF4-FFF2-40B4-BE49-F238E27FC236}">
                  <a16:creationId xmlns:a16="http://schemas.microsoft.com/office/drawing/2014/main" id="{1A431887-59C0-4EF4-ADB5-7C6F84515AE9}"/>
                </a:ext>
              </a:extLst>
            </p:cNvPr>
            <p:cNvSpPr/>
            <p:nvPr/>
          </p:nvSpPr>
          <p:spPr>
            <a:xfrm>
              <a:off x="7077526" y="1384726"/>
              <a:ext cx="80679" cy="76038"/>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3722;p47">
              <a:extLst>
                <a:ext uri="{FF2B5EF4-FFF2-40B4-BE49-F238E27FC236}">
                  <a16:creationId xmlns:a16="http://schemas.microsoft.com/office/drawing/2014/main" id="{76FF7810-1F64-4FAD-8E35-296BD34358FF}"/>
                </a:ext>
              </a:extLst>
            </p:cNvPr>
            <p:cNvSpPr/>
            <p:nvPr/>
          </p:nvSpPr>
          <p:spPr>
            <a:xfrm>
              <a:off x="7158206" y="1431668"/>
              <a:ext cx="80679" cy="76039"/>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3723;p47">
              <a:extLst>
                <a:ext uri="{FF2B5EF4-FFF2-40B4-BE49-F238E27FC236}">
                  <a16:creationId xmlns:a16="http://schemas.microsoft.com/office/drawing/2014/main" id="{C864E477-6815-4A89-B3A6-C2576BA87E30}"/>
                </a:ext>
              </a:extLst>
            </p:cNvPr>
            <p:cNvSpPr/>
            <p:nvPr/>
          </p:nvSpPr>
          <p:spPr>
            <a:xfrm>
              <a:off x="7238886" y="1478682"/>
              <a:ext cx="80679" cy="76038"/>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0" name="Google Shape;3724;p47">
              <a:extLst>
                <a:ext uri="{FF2B5EF4-FFF2-40B4-BE49-F238E27FC236}">
                  <a16:creationId xmlns:a16="http://schemas.microsoft.com/office/drawing/2014/main" id="{3DE774FE-7ABD-46F1-91CF-E1F094546CA7}"/>
                </a:ext>
              </a:extLst>
            </p:cNvPr>
            <p:cNvGrpSpPr/>
            <p:nvPr/>
          </p:nvGrpSpPr>
          <p:grpSpPr>
            <a:xfrm>
              <a:off x="6674053" y="1149799"/>
              <a:ext cx="645512" cy="404922"/>
              <a:chOff x="5840944" y="1418558"/>
              <a:chExt cx="830259" cy="517637"/>
            </a:xfrm>
          </p:grpSpPr>
          <p:sp>
            <p:nvSpPr>
              <p:cNvPr id="270" name="Google Shape;3725;p47">
                <a:extLst>
                  <a:ext uri="{FF2B5EF4-FFF2-40B4-BE49-F238E27FC236}">
                    <a16:creationId xmlns:a16="http://schemas.microsoft.com/office/drawing/2014/main" id="{48004862-304C-4E10-844F-B253581EDE87}"/>
                  </a:ext>
                </a:extLst>
              </p:cNvPr>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726;p47">
                <a:extLst>
                  <a:ext uri="{FF2B5EF4-FFF2-40B4-BE49-F238E27FC236}">
                    <a16:creationId xmlns:a16="http://schemas.microsoft.com/office/drawing/2014/main" id="{06393DCC-8729-4CBD-AE6D-6B126BEBF494}"/>
                  </a:ext>
                </a:extLst>
              </p:cNvPr>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727;p47">
                <a:extLst>
                  <a:ext uri="{FF2B5EF4-FFF2-40B4-BE49-F238E27FC236}">
                    <a16:creationId xmlns:a16="http://schemas.microsoft.com/office/drawing/2014/main" id="{994D04AC-4A6F-4A57-93BB-50C986F42C7F}"/>
                  </a:ext>
                </a:extLst>
              </p:cNvPr>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728;p47">
                <a:extLst>
                  <a:ext uri="{FF2B5EF4-FFF2-40B4-BE49-F238E27FC236}">
                    <a16:creationId xmlns:a16="http://schemas.microsoft.com/office/drawing/2014/main" id="{39E7F2A6-AFFB-41FF-8ADF-9E44C1EFCCDD}"/>
                  </a:ext>
                </a:extLst>
              </p:cNvPr>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729;p47">
                <a:extLst>
                  <a:ext uri="{FF2B5EF4-FFF2-40B4-BE49-F238E27FC236}">
                    <a16:creationId xmlns:a16="http://schemas.microsoft.com/office/drawing/2014/main" id="{2C15CEE8-05A1-4AAC-BE05-FBEBFEDA21CA}"/>
                  </a:ext>
                </a:extLst>
              </p:cNvPr>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730;p47">
                <a:extLst>
                  <a:ext uri="{FF2B5EF4-FFF2-40B4-BE49-F238E27FC236}">
                    <a16:creationId xmlns:a16="http://schemas.microsoft.com/office/drawing/2014/main" id="{1AA13060-309A-4B88-BC47-D030687D03D5}"/>
                  </a:ext>
                </a:extLst>
              </p:cNvPr>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731;p47">
                <a:extLst>
                  <a:ext uri="{FF2B5EF4-FFF2-40B4-BE49-F238E27FC236}">
                    <a16:creationId xmlns:a16="http://schemas.microsoft.com/office/drawing/2014/main" id="{9281F4E4-914C-40D2-BE1A-FB2ABBB07FD6}"/>
                  </a:ext>
                </a:extLst>
              </p:cNvPr>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732;p47">
                <a:extLst>
                  <a:ext uri="{FF2B5EF4-FFF2-40B4-BE49-F238E27FC236}">
                    <a16:creationId xmlns:a16="http://schemas.microsoft.com/office/drawing/2014/main" id="{F4E90409-3532-49D9-92C7-A69D3FC7AB78}"/>
                  </a:ext>
                </a:extLst>
              </p:cNvPr>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1" name="Google Shape;3733;p47">
              <a:extLst>
                <a:ext uri="{FF2B5EF4-FFF2-40B4-BE49-F238E27FC236}">
                  <a16:creationId xmlns:a16="http://schemas.microsoft.com/office/drawing/2014/main" id="{87874A9F-2E52-49D3-8853-802C4B1FA4F3}"/>
                </a:ext>
              </a:extLst>
            </p:cNvPr>
            <p:cNvSpPr/>
            <p:nvPr/>
          </p:nvSpPr>
          <p:spPr>
            <a:xfrm>
              <a:off x="7809111" y="3607936"/>
              <a:ext cx="328408" cy="191265"/>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3734;p47">
              <a:extLst>
                <a:ext uri="{FF2B5EF4-FFF2-40B4-BE49-F238E27FC236}">
                  <a16:creationId xmlns:a16="http://schemas.microsoft.com/office/drawing/2014/main" id="{F6DBE3DC-663A-416A-B5AF-FFB1D3E56117}"/>
                </a:ext>
              </a:extLst>
            </p:cNvPr>
            <p:cNvSpPr/>
            <p:nvPr/>
          </p:nvSpPr>
          <p:spPr>
            <a:xfrm>
              <a:off x="7920675" y="3227566"/>
              <a:ext cx="292944" cy="507557"/>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3735;p47">
              <a:extLst>
                <a:ext uri="{FF2B5EF4-FFF2-40B4-BE49-F238E27FC236}">
                  <a16:creationId xmlns:a16="http://schemas.microsoft.com/office/drawing/2014/main" id="{BDE7FAC1-E2BC-4D83-877D-8CE13A1172EC}"/>
                </a:ext>
              </a:extLst>
            </p:cNvPr>
            <p:cNvSpPr/>
            <p:nvPr/>
          </p:nvSpPr>
          <p:spPr>
            <a:xfrm>
              <a:off x="7844501" y="3270260"/>
              <a:ext cx="293018" cy="507483"/>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3736;p47">
              <a:extLst>
                <a:ext uri="{FF2B5EF4-FFF2-40B4-BE49-F238E27FC236}">
                  <a16:creationId xmlns:a16="http://schemas.microsoft.com/office/drawing/2014/main" id="{8A3BAFF5-67EE-4CD9-9C03-7156ED72E03B}"/>
                </a:ext>
              </a:extLst>
            </p:cNvPr>
            <p:cNvSpPr/>
            <p:nvPr/>
          </p:nvSpPr>
          <p:spPr>
            <a:xfrm>
              <a:off x="8100874" y="3355499"/>
              <a:ext cx="112744" cy="422244"/>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3737;p47">
              <a:extLst>
                <a:ext uri="{FF2B5EF4-FFF2-40B4-BE49-F238E27FC236}">
                  <a16:creationId xmlns:a16="http://schemas.microsoft.com/office/drawing/2014/main" id="{CA05E8BD-C567-47FC-95F2-C387DB521997}"/>
                </a:ext>
              </a:extLst>
            </p:cNvPr>
            <p:cNvSpPr/>
            <p:nvPr/>
          </p:nvSpPr>
          <p:spPr>
            <a:xfrm>
              <a:off x="7881148" y="3227566"/>
              <a:ext cx="76172" cy="81811"/>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3738;p47">
              <a:extLst>
                <a:ext uri="{FF2B5EF4-FFF2-40B4-BE49-F238E27FC236}">
                  <a16:creationId xmlns:a16="http://schemas.microsoft.com/office/drawing/2014/main" id="{05AFCCCE-D1AC-4792-A1E6-0060AFC042F1}"/>
                </a:ext>
              </a:extLst>
            </p:cNvPr>
            <p:cNvSpPr/>
            <p:nvPr/>
          </p:nvSpPr>
          <p:spPr>
            <a:xfrm>
              <a:off x="7936116" y="3253128"/>
              <a:ext cx="109789" cy="112280"/>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3739;p47">
              <a:extLst>
                <a:ext uri="{FF2B5EF4-FFF2-40B4-BE49-F238E27FC236}">
                  <a16:creationId xmlns:a16="http://schemas.microsoft.com/office/drawing/2014/main" id="{5509F0DF-4BD4-4ED3-94AA-ACA5268CBD22}"/>
                </a:ext>
              </a:extLst>
            </p:cNvPr>
            <p:cNvSpPr/>
            <p:nvPr/>
          </p:nvSpPr>
          <p:spPr>
            <a:xfrm>
              <a:off x="8007486" y="3209093"/>
              <a:ext cx="109789" cy="112280"/>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3740;p47">
              <a:extLst>
                <a:ext uri="{FF2B5EF4-FFF2-40B4-BE49-F238E27FC236}">
                  <a16:creationId xmlns:a16="http://schemas.microsoft.com/office/drawing/2014/main" id="{8A4A7783-495E-4F0B-AA48-642492E02857}"/>
                </a:ext>
              </a:extLst>
            </p:cNvPr>
            <p:cNvSpPr/>
            <p:nvPr/>
          </p:nvSpPr>
          <p:spPr>
            <a:xfrm>
              <a:off x="7418051" y="3739148"/>
              <a:ext cx="473144" cy="275535"/>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3741;p47">
              <a:extLst>
                <a:ext uri="{FF2B5EF4-FFF2-40B4-BE49-F238E27FC236}">
                  <a16:creationId xmlns:a16="http://schemas.microsoft.com/office/drawing/2014/main" id="{4FA028D0-8064-40E3-8E57-86F8501560DC}"/>
                </a:ext>
              </a:extLst>
            </p:cNvPr>
            <p:cNvSpPr/>
            <p:nvPr/>
          </p:nvSpPr>
          <p:spPr>
            <a:xfrm>
              <a:off x="7578820" y="3191281"/>
              <a:ext cx="422017" cy="731085"/>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3742;p47">
              <a:extLst>
                <a:ext uri="{FF2B5EF4-FFF2-40B4-BE49-F238E27FC236}">
                  <a16:creationId xmlns:a16="http://schemas.microsoft.com/office/drawing/2014/main" id="{B595DE86-659F-4E1F-BA0B-CA49C1121C9A}"/>
                </a:ext>
              </a:extLst>
            </p:cNvPr>
            <p:cNvSpPr/>
            <p:nvPr/>
          </p:nvSpPr>
          <p:spPr>
            <a:xfrm>
              <a:off x="7469104" y="3252751"/>
              <a:ext cx="422090" cy="731085"/>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3743;p47">
              <a:extLst>
                <a:ext uri="{FF2B5EF4-FFF2-40B4-BE49-F238E27FC236}">
                  <a16:creationId xmlns:a16="http://schemas.microsoft.com/office/drawing/2014/main" id="{74BD4416-833C-4950-9F9B-27CFD5A307AE}"/>
                </a:ext>
              </a:extLst>
            </p:cNvPr>
            <p:cNvSpPr/>
            <p:nvPr/>
          </p:nvSpPr>
          <p:spPr>
            <a:xfrm>
              <a:off x="7838443" y="3375616"/>
              <a:ext cx="162393" cy="608219"/>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3744;p47">
              <a:extLst>
                <a:ext uri="{FF2B5EF4-FFF2-40B4-BE49-F238E27FC236}">
                  <a16:creationId xmlns:a16="http://schemas.microsoft.com/office/drawing/2014/main" id="{E3C120F7-75B5-4A19-867F-1297898042F6}"/>
                </a:ext>
              </a:extLst>
            </p:cNvPr>
            <p:cNvSpPr/>
            <p:nvPr/>
          </p:nvSpPr>
          <p:spPr>
            <a:xfrm>
              <a:off x="7521856" y="3191281"/>
              <a:ext cx="109715" cy="117873"/>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3745;p47">
              <a:extLst>
                <a:ext uri="{FF2B5EF4-FFF2-40B4-BE49-F238E27FC236}">
                  <a16:creationId xmlns:a16="http://schemas.microsoft.com/office/drawing/2014/main" id="{8717D73F-2C2F-40AF-A15F-A6BD6D493DB6}"/>
                </a:ext>
              </a:extLst>
            </p:cNvPr>
            <p:cNvSpPr/>
            <p:nvPr/>
          </p:nvSpPr>
          <p:spPr>
            <a:xfrm>
              <a:off x="7601058" y="3228169"/>
              <a:ext cx="158182" cy="161678"/>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3746;p47">
              <a:extLst>
                <a:ext uri="{FF2B5EF4-FFF2-40B4-BE49-F238E27FC236}">
                  <a16:creationId xmlns:a16="http://schemas.microsoft.com/office/drawing/2014/main" id="{4A9776D9-73E0-499A-AF6A-9BD4CDBF9ADA}"/>
                </a:ext>
              </a:extLst>
            </p:cNvPr>
            <p:cNvSpPr/>
            <p:nvPr/>
          </p:nvSpPr>
          <p:spPr>
            <a:xfrm>
              <a:off x="7703976" y="3165049"/>
              <a:ext cx="158182" cy="161391"/>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3755;p47">
              <a:extLst>
                <a:ext uri="{FF2B5EF4-FFF2-40B4-BE49-F238E27FC236}">
                  <a16:creationId xmlns:a16="http://schemas.microsoft.com/office/drawing/2014/main" id="{D51B1506-0891-4767-94E4-476813FC4B1E}"/>
                </a:ext>
              </a:extLst>
            </p:cNvPr>
            <p:cNvSpPr/>
            <p:nvPr/>
          </p:nvSpPr>
          <p:spPr>
            <a:xfrm>
              <a:off x="8020859" y="3830496"/>
              <a:ext cx="303066" cy="175916"/>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3756;p47">
              <a:extLst>
                <a:ext uri="{FF2B5EF4-FFF2-40B4-BE49-F238E27FC236}">
                  <a16:creationId xmlns:a16="http://schemas.microsoft.com/office/drawing/2014/main" id="{EB3E597C-7A56-439C-8861-F662FC4A5F22}"/>
                </a:ext>
              </a:extLst>
            </p:cNvPr>
            <p:cNvSpPr/>
            <p:nvPr/>
          </p:nvSpPr>
          <p:spPr>
            <a:xfrm>
              <a:off x="8034010" y="3638634"/>
              <a:ext cx="305873" cy="17807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3757;p47">
              <a:extLst>
                <a:ext uri="{FF2B5EF4-FFF2-40B4-BE49-F238E27FC236}">
                  <a16:creationId xmlns:a16="http://schemas.microsoft.com/office/drawing/2014/main" id="{8DB844C7-C1E0-416B-A507-7C5FA852507F}"/>
                </a:ext>
              </a:extLst>
            </p:cNvPr>
            <p:cNvSpPr/>
            <p:nvPr/>
          </p:nvSpPr>
          <p:spPr>
            <a:xfrm>
              <a:off x="8186947" y="3743618"/>
              <a:ext cx="142593" cy="249084"/>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3758;p47">
              <a:extLst>
                <a:ext uri="{FF2B5EF4-FFF2-40B4-BE49-F238E27FC236}">
                  <a16:creationId xmlns:a16="http://schemas.microsoft.com/office/drawing/2014/main" id="{968A7F31-7D03-4FF1-9972-A7BEBC16596A}"/>
                </a:ext>
              </a:extLst>
            </p:cNvPr>
            <p:cNvSpPr/>
            <p:nvPr/>
          </p:nvSpPr>
          <p:spPr>
            <a:xfrm>
              <a:off x="8044353" y="3743618"/>
              <a:ext cx="142593" cy="249084"/>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3759;p47">
              <a:extLst>
                <a:ext uri="{FF2B5EF4-FFF2-40B4-BE49-F238E27FC236}">
                  <a16:creationId xmlns:a16="http://schemas.microsoft.com/office/drawing/2014/main" id="{C4821471-5F83-4AD7-961C-E31956E1BF39}"/>
                </a:ext>
              </a:extLst>
            </p:cNvPr>
            <p:cNvSpPr/>
            <p:nvPr/>
          </p:nvSpPr>
          <p:spPr>
            <a:xfrm>
              <a:off x="8044353" y="3743618"/>
              <a:ext cx="142593" cy="125548"/>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3760;p47">
              <a:extLst>
                <a:ext uri="{FF2B5EF4-FFF2-40B4-BE49-F238E27FC236}">
                  <a16:creationId xmlns:a16="http://schemas.microsoft.com/office/drawing/2014/main" id="{33A11BDE-A016-4E3D-8BB4-690B24C68ADF}"/>
                </a:ext>
              </a:extLst>
            </p:cNvPr>
            <p:cNvSpPr/>
            <p:nvPr/>
          </p:nvSpPr>
          <p:spPr>
            <a:xfrm>
              <a:off x="8186947" y="3743618"/>
              <a:ext cx="142593" cy="125548"/>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3761;p47">
              <a:extLst>
                <a:ext uri="{FF2B5EF4-FFF2-40B4-BE49-F238E27FC236}">
                  <a16:creationId xmlns:a16="http://schemas.microsoft.com/office/drawing/2014/main" id="{11514839-17C5-4BDC-8199-335981D5BBB5}"/>
                </a:ext>
              </a:extLst>
            </p:cNvPr>
            <p:cNvSpPr/>
            <p:nvPr/>
          </p:nvSpPr>
          <p:spPr>
            <a:xfrm>
              <a:off x="8034010" y="3727673"/>
              <a:ext cx="152936" cy="133893"/>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3762;p47">
              <a:extLst>
                <a:ext uri="{FF2B5EF4-FFF2-40B4-BE49-F238E27FC236}">
                  <a16:creationId xmlns:a16="http://schemas.microsoft.com/office/drawing/2014/main" id="{1642FC55-4C39-4B13-9EA0-B6D8A8B3629E}"/>
                </a:ext>
              </a:extLst>
            </p:cNvPr>
            <p:cNvSpPr/>
            <p:nvPr/>
          </p:nvSpPr>
          <p:spPr>
            <a:xfrm>
              <a:off x="8186947" y="3727673"/>
              <a:ext cx="152937" cy="133893"/>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3770;p47">
              <a:extLst>
                <a:ext uri="{FF2B5EF4-FFF2-40B4-BE49-F238E27FC236}">
                  <a16:creationId xmlns:a16="http://schemas.microsoft.com/office/drawing/2014/main" id="{E49E091F-51C6-4F26-856A-270A5450B9C4}"/>
                </a:ext>
              </a:extLst>
            </p:cNvPr>
            <p:cNvSpPr/>
            <p:nvPr/>
          </p:nvSpPr>
          <p:spPr>
            <a:xfrm>
              <a:off x="5287574" y="4210121"/>
              <a:ext cx="644255" cy="375080"/>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3806;p47">
              <a:extLst>
                <a:ext uri="{FF2B5EF4-FFF2-40B4-BE49-F238E27FC236}">
                  <a16:creationId xmlns:a16="http://schemas.microsoft.com/office/drawing/2014/main" id="{248DDA3A-1D09-4A07-99C0-83F619A509B8}"/>
                </a:ext>
              </a:extLst>
            </p:cNvPr>
            <p:cNvSpPr/>
            <p:nvPr/>
          </p:nvSpPr>
          <p:spPr>
            <a:xfrm>
              <a:off x="8196330" y="1787269"/>
              <a:ext cx="261466" cy="407000"/>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3807;p47">
              <a:extLst>
                <a:ext uri="{FF2B5EF4-FFF2-40B4-BE49-F238E27FC236}">
                  <a16:creationId xmlns:a16="http://schemas.microsoft.com/office/drawing/2014/main" id="{F69B2E65-2DC9-4B13-A5FB-1CACE9E895C9}"/>
                </a:ext>
              </a:extLst>
            </p:cNvPr>
            <p:cNvSpPr/>
            <p:nvPr/>
          </p:nvSpPr>
          <p:spPr>
            <a:xfrm>
              <a:off x="8182735" y="1808122"/>
              <a:ext cx="239453" cy="387892"/>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3808;p47">
              <a:extLst>
                <a:ext uri="{FF2B5EF4-FFF2-40B4-BE49-F238E27FC236}">
                  <a16:creationId xmlns:a16="http://schemas.microsoft.com/office/drawing/2014/main" id="{92AEBAEC-CEB7-4B6B-A6A4-49638ACE7A51}"/>
                </a:ext>
              </a:extLst>
            </p:cNvPr>
            <p:cNvSpPr/>
            <p:nvPr/>
          </p:nvSpPr>
          <p:spPr>
            <a:xfrm>
              <a:off x="8233936" y="1885842"/>
              <a:ext cx="136905" cy="232903"/>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3809;p47">
              <a:extLst>
                <a:ext uri="{FF2B5EF4-FFF2-40B4-BE49-F238E27FC236}">
                  <a16:creationId xmlns:a16="http://schemas.microsoft.com/office/drawing/2014/main" id="{373FAD2C-2233-494F-A05A-DAE4C14D6AEE}"/>
                </a:ext>
              </a:extLst>
            </p:cNvPr>
            <p:cNvSpPr/>
            <p:nvPr/>
          </p:nvSpPr>
          <p:spPr>
            <a:xfrm>
              <a:off x="5975346" y="1256537"/>
              <a:ext cx="261473" cy="407078"/>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3810;p47">
              <a:extLst>
                <a:ext uri="{FF2B5EF4-FFF2-40B4-BE49-F238E27FC236}">
                  <a16:creationId xmlns:a16="http://schemas.microsoft.com/office/drawing/2014/main" id="{4A9E1C73-194D-498F-9789-95190B0F43FC}"/>
                </a:ext>
              </a:extLst>
            </p:cNvPr>
            <p:cNvSpPr/>
            <p:nvPr/>
          </p:nvSpPr>
          <p:spPr>
            <a:xfrm>
              <a:off x="5961752" y="1277179"/>
              <a:ext cx="239453" cy="387975"/>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3811;p47">
              <a:extLst>
                <a:ext uri="{FF2B5EF4-FFF2-40B4-BE49-F238E27FC236}">
                  <a16:creationId xmlns:a16="http://schemas.microsoft.com/office/drawing/2014/main" id="{E3BFD4AD-B600-4575-B663-02006F6A976D}"/>
                </a:ext>
              </a:extLst>
            </p:cNvPr>
            <p:cNvSpPr/>
            <p:nvPr/>
          </p:nvSpPr>
          <p:spPr>
            <a:xfrm>
              <a:off x="6005269" y="1381224"/>
              <a:ext cx="152419" cy="196108"/>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57619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21928" y="251350"/>
            <a:ext cx="2502881" cy="39833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b="1" dirty="0">
                <a:effectLst>
                  <a:outerShdw blurRad="38100" dist="38100" dir="2700000" algn="tl">
                    <a:srgbClr val="000000">
                      <a:alpha val="43137"/>
                    </a:srgbClr>
                  </a:outerShdw>
                </a:effectLst>
              </a:rPr>
              <a:t>Contents</a:t>
            </a:r>
            <a:r>
              <a:rPr lang="en" sz="2000" dirty="0"/>
              <a:t> </a:t>
            </a:r>
            <a:endParaRPr sz="3200" dirty="0">
              <a:latin typeface="Perpetua" panose="02020502060401020303"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endParaRPr dirty="0"/>
          </a:p>
        </p:txBody>
      </p:sp>
      <p:sp>
        <p:nvSpPr>
          <p:cNvPr id="40" name="Google Shape;505;p37">
            <a:extLst>
              <a:ext uri="{FF2B5EF4-FFF2-40B4-BE49-F238E27FC236}">
                <a16:creationId xmlns:a16="http://schemas.microsoft.com/office/drawing/2014/main" id="{13424ED3-73B9-4F41-BBB4-AA61BAA27B27}"/>
              </a:ext>
            </a:extLst>
          </p:cNvPr>
          <p:cNvSpPr txBox="1">
            <a:spLocks noGrp="1"/>
          </p:cNvSpPr>
          <p:nvPr>
            <p:ph type="body" idx="1"/>
          </p:nvPr>
        </p:nvSpPr>
        <p:spPr>
          <a:xfrm>
            <a:off x="841656" y="1314147"/>
            <a:ext cx="7198590" cy="2885257"/>
          </a:xfrm>
          <a:prstGeom prst="rect">
            <a:avLst/>
          </a:prstGeom>
        </p:spPr>
        <p:txBody>
          <a:bodyPr spcFirstLastPara="1" wrap="square" lIns="91425" tIns="91425" rIns="91425" bIns="91425" anchor="ctr" anchorCtr="0">
            <a:noAutofit/>
          </a:bodyPr>
          <a:lstStyle/>
          <a:p>
            <a:pPr lvl="0">
              <a:lnSpc>
                <a:spcPct val="150000"/>
              </a:lnSpc>
            </a:pPr>
            <a:r>
              <a:rPr lang="en-US" sz="1400" b="1" dirty="0">
                <a:latin typeface="Calisto MT" panose="02040603050505030304" pitchFamily="18" charset="0"/>
              </a:rPr>
              <a:t>Abstract</a:t>
            </a:r>
            <a:endParaRPr lang="en-IN" sz="1050" dirty="0">
              <a:latin typeface="Calisto MT" panose="02040603050505030304" pitchFamily="18" charset="0"/>
            </a:endParaRPr>
          </a:p>
          <a:p>
            <a:pPr lvl="0">
              <a:lnSpc>
                <a:spcPct val="150000"/>
              </a:lnSpc>
            </a:pPr>
            <a:r>
              <a:rPr lang="en-US" sz="1400" b="1" dirty="0">
                <a:latin typeface="Calisto MT" panose="02040603050505030304" pitchFamily="18" charset="0"/>
              </a:rPr>
              <a:t>Introduction</a:t>
            </a:r>
            <a:endParaRPr lang="en-IN" sz="1050" dirty="0">
              <a:latin typeface="Calisto MT" panose="02040603050505030304" pitchFamily="18" charset="0"/>
            </a:endParaRPr>
          </a:p>
          <a:p>
            <a:pPr lvl="0">
              <a:lnSpc>
                <a:spcPct val="150000"/>
              </a:lnSpc>
            </a:pPr>
            <a:r>
              <a:rPr lang="en-US" sz="1400" b="1" dirty="0">
                <a:latin typeface="Calisto MT" panose="02040603050505030304" pitchFamily="18" charset="0"/>
              </a:rPr>
              <a:t>Problem statement</a:t>
            </a:r>
            <a:endParaRPr lang="en-IN" sz="1050" dirty="0">
              <a:latin typeface="Calisto MT" panose="02040603050505030304" pitchFamily="18" charset="0"/>
            </a:endParaRPr>
          </a:p>
          <a:p>
            <a:pPr lvl="1">
              <a:lnSpc>
                <a:spcPct val="150000"/>
              </a:lnSpc>
            </a:pPr>
            <a:r>
              <a:rPr lang="en-US" sz="1200" b="1" dirty="0">
                <a:latin typeface="Calisto MT" panose="02040603050505030304" pitchFamily="18" charset="0"/>
              </a:rPr>
              <a:t>Sales recommendation process</a:t>
            </a:r>
            <a:endParaRPr lang="en-IN" sz="1100" dirty="0">
              <a:latin typeface="Calisto MT" panose="02040603050505030304" pitchFamily="18" charset="0"/>
            </a:endParaRPr>
          </a:p>
          <a:p>
            <a:pPr lvl="0">
              <a:lnSpc>
                <a:spcPct val="150000"/>
              </a:lnSpc>
            </a:pPr>
            <a:r>
              <a:rPr lang="en-US" sz="1400" b="1" dirty="0">
                <a:latin typeface="Calisto MT" panose="02040603050505030304" pitchFamily="18" charset="0"/>
              </a:rPr>
              <a:t>Algorithms used</a:t>
            </a:r>
            <a:endParaRPr lang="en-IN" sz="1050" dirty="0">
              <a:latin typeface="Calisto MT" panose="02040603050505030304" pitchFamily="18" charset="0"/>
            </a:endParaRPr>
          </a:p>
          <a:p>
            <a:pPr lvl="0">
              <a:lnSpc>
                <a:spcPct val="150000"/>
              </a:lnSpc>
            </a:pPr>
            <a:r>
              <a:rPr lang="en-US" sz="1400" b="1" dirty="0">
                <a:latin typeface="Calisto MT" panose="02040603050505030304" pitchFamily="18" charset="0"/>
              </a:rPr>
              <a:t>Advantages</a:t>
            </a:r>
            <a:endParaRPr lang="en-IN" sz="1050" dirty="0">
              <a:latin typeface="Calisto MT" panose="02040603050505030304" pitchFamily="18" charset="0"/>
            </a:endParaRPr>
          </a:p>
          <a:p>
            <a:pPr lvl="0">
              <a:lnSpc>
                <a:spcPct val="150000"/>
              </a:lnSpc>
            </a:pPr>
            <a:r>
              <a:rPr lang="en-US" sz="1400" b="1" dirty="0">
                <a:latin typeface="Calisto MT" panose="02040603050505030304" pitchFamily="18" charset="0"/>
              </a:rPr>
              <a:t>Conclusion.</a:t>
            </a:r>
            <a:endParaRPr lang="en-IN" sz="1050" dirty="0">
              <a:latin typeface="Calisto MT" panose="02040603050505030304" pitchFamily="18" charset="0"/>
            </a:endParaRPr>
          </a:p>
        </p:txBody>
      </p:sp>
      <p:grpSp>
        <p:nvGrpSpPr>
          <p:cNvPr id="41" name="Google Shape;2529;p47">
            <a:extLst>
              <a:ext uri="{FF2B5EF4-FFF2-40B4-BE49-F238E27FC236}">
                <a16:creationId xmlns:a16="http://schemas.microsoft.com/office/drawing/2014/main" id="{B4B1C760-B656-47BA-AC99-C1DBC5632830}"/>
              </a:ext>
            </a:extLst>
          </p:cNvPr>
          <p:cNvGrpSpPr/>
          <p:nvPr/>
        </p:nvGrpSpPr>
        <p:grpSpPr>
          <a:xfrm>
            <a:off x="4689543" y="347330"/>
            <a:ext cx="3901564" cy="3677223"/>
            <a:chOff x="2012475" y="393272"/>
            <a:chExt cx="4440240" cy="4609126"/>
          </a:xfrm>
        </p:grpSpPr>
        <p:sp>
          <p:nvSpPr>
            <p:cNvPr id="42" name="Google Shape;2530;p47">
              <a:extLst>
                <a:ext uri="{FF2B5EF4-FFF2-40B4-BE49-F238E27FC236}">
                  <a16:creationId xmlns:a16="http://schemas.microsoft.com/office/drawing/2014/main" id="{07F4358B-4AA9-45CF-BEA5-72FD9747BE61}"/>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531;p47">
              <a:extLst>
                <a:ext uri="{FF2B5EF4-FFF2-40B4-BE49-F238E27FC236}">
                  <a16:creationId xmlns:a16="http://schemas.microsoft.com/office/drawing/2014/main" id="{519239EF-4024-453D-86F3-51811D8D2F26}"/>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532;p47">
              <a:extLst>
                <a:ext uri="{FF2B5EF4-FFF2-40B4-BE49-F238E27FC236}">
                  <a16:creationId xmlns:a16="http://schemas.microsoft.com/office/drawing/2014/main" id="{D3C2AE8F-9E00-4B63-B579-370DEDF542A2}"/>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533;p47">
              <a:extLst>
                <a:ext uri="{FF2B5EF4-FFF2-40B4-BE49-F238E27FC236}">
                  <a16:creationId xmlns:a16="http://schemas.microsoft.com/office/drawing/2014/main" id="{0ABA7215-02D2-4B13-A766-82ABE12169FE}"/>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534;p47">
              <a:extLst>
                <a:ext uri="{FF2B5EF4-FFF2-40B4-BE49-F238E27FC236}">
                  <a16:creationId xmlns:a16="http://schemas.microsoft.com/office/drawing/2014/main" id="{1F9615AF-459A-42D9-A291-403A559FDEB4}"/>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535;p47">
              <a:extLst>
                <a:ext uri="{FF2B5EF4-FFF2-40B4-BE49-F238E27FC236}">
                  <a16:creationId xmlns:a16="http://schemas.microsoft.com/office/drawing/2014/main" id="{4047C36B-7079-44E4-845B-EB749B1480ED}"/>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536;p47">
              <a:extLst>
                <a:ext uri="{FF2B5EF4-FFF2-40B4-BE49-F238E27FC236}">
                  <a16:creationId xmlns:a16="http://schemas.microsoft.com/office/drawing/2014/main" id="{1F97D7C4-49B9-4B0E-9E0F-BB9596CFB8BD}"/>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537;p47">
              <a:extLst>
                <a:ext uri="{FF2B5EF4-FFF2-40B4-BE49-F238E27FC236}">
                  <a16:creationId xmlns:a16="http://schemas.microsoft.com/office/drawing/2014/main" id="{8AF6A45B-29B7-49E0-81C2-56F8737F2CE6}"/>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538;p47">
              <a:extLst>
                <a:ext uri="{FF2B5EF4-FFF2-40B4-BE49-F238E27FC236}">
                  <a16:creationId xmlns:a16="http://schemas.microsoft.com/office/drawing/2014/main" id="{25566596-9A1F-4ED9-B728-0EC2B964A537}"/>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539;p47">
              <a:extLst>
                <a:ext uri="{FF2B5EF4-FFF2-40B4-BE49-F238E27FC236}">
                  <a16:creationId xmlns:a16="http://schemas.microsoft.com/office/drawing/2014/main" id="{5A71A8C0-7F32-4DEB-A61B-EAF2C8F38349}"/>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540;p47">
              <a:extLst>
                <a:ext uri="{FF2B5EF4-FFF2-40B4-BE49-F238E27FC236}">
                  <a16:creationId xmlns:a16="http://schemas.microsoft.com/office/drawing/2014/main" id="{8AF8C413-CBBF-4117-B6D3-0E8118DB5CDD}"/>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541;p47">
              <a:extLst>
                <a:ext uri="{FF2B5EF4-FFF2-40B4-BE49-F238E27FC236}">
                  <a16:creationId xmlns:a16="http://schemas.microsoft.com/office/drawing/2014/main" id="{90173DCA-B192-4A00-A427-E972001FFCA2}"/>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542;p47">
              <a:extLst>
                <a:ext uri="{FF2B5EF4-FFF2-40B4-BE49-F238E27FC236}">
                  <a16:creationId xmlns:a16="http://schemas.microsoft.com/office/drawing/2014/main" id="{5F9A6087-F558-4746-A5FC-04C8F027C3E8}"/>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543;p47">
              <a:extLst>
                <a:ext uri="{FF2B5EF4-FFF2-40B4-BE49-F238E27FC236}">
                  <a16:creationId xmlns:a16="http://schemas.microsoft.com/office/drawing/2014/main" id="{DCDD6345-318B-4F53-BD9A-526D05A71321}"/>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544;p47">
              <a:extLst>
                <a:ext uri="{FF2B5EF4-FFF2-40B4-BE49-F238E27FC236}">
                  <a16:creationId xmlns:a16="http://schemas.microsoft.com/office/drawing/2014/main" id="{C4E8ED70-05C4-4150-BB54-B3B2D1D12C7C}"/>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545;p47">
              <a:extLst>
                <a:ext uri="{FF2B5EF4-FFF2-40B4-BE49-F238E27FC236}">
                  <a16:creationId xmlns:a16="http://schemas.microsoft.com/office/drawing/2014/main" id="{89E07FE0-A65C-431A-8952-D36651D213D2}"/>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546;p47">
              <a:extLst>
                <a:ext uri="{FF2B5EF4-FFF2-40B4-BE49-F238E27FC236}">
                  <a16:creationId xmlns:a16="http://schemas.microsoft.com/office/drawing/2014/main" id="{0920A975-D300-4231-8595-F15E76CB4A93}"/>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547;p47">
              <a:extLst>
                <a:ext uri="{FF2B5EF4-FFF2-40B4-BE49-F238E27FC236}">
                  <a16:creationId xmlns:a16="http://schemas.microsoft.com/office/drawing/2014/main" id="{90D13FE7-F627-444F-A990-5C6169B14B6D}"/>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548;p47">
              <a:extLst>
                <a:ext uri="{FF2B5EF4-FFF2-40B4-BE49-F238E27FC236}">
                  <a16:creationId xmlns:a16="http://schemas.microsoft.com/office/drawing/2014/main" id="{8FEA8D67-DCCD-42AA-B488-2E3F4B5488D2}"/>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549;p47">
              <a:extLst>
                <a:ext uri="{FF2B5EF4-FFF2-40B4-BE49-F238E27FC236}">
                  <a16:creationId xmlns:a16="http://schemas.microsoft.com/office/drawing/2014/main" id="{E1921C5E-5E9F-4401-86FA-ACE4A7BC7376}"/>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550;p47">
              <a:extLst>
                <a:ext uri="{FF2B5EF4-FFF2-40B4-BE49-F238E27FC236}">
                  <a16:creationId xmlns:a16="http://schemas.microsoft.com/office/drawing/2014/main" id="{AEB81073-B8A0-4306-94D2-DAF3DE23E57C}"/>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551;p47">
              <a:extLst>
                <a:ext uri="{FF2B5EF4-FFF2-40B4-BE49-F238E27FC236}">
                  <a16:creationId xmlns:a16="http://schemas.microsoft.com/office/drawing/2014/main" id="{CE18FE66-0543-461E-B09A-9B368D8E4E6B}"/>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552;p47">
              <a:extLst>
                <a:ext uri="{FF2B5EF4-FFF2-40B4-BE49-F238E27FC236}">
                  <a16:creationId xmlns:a16="http://schemas.microsoft.com/office/drawing/2014/main" id="{4D2F342B-7694-4C00-8576-75AD8A5E142F}"/>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553;p47">
              <a:extLst>
                <a:ext uri="{FF2B5EF4-FFF2-40B4-BE49-F238E27FC236}">
                  <a16:creationId xmlns:a16="http://schemas.microsoft.com/office/drawing/2014/main" id="{04898978-BB33-4D5A-A13B-0C257DFB1C1F}"/>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554;p47">
              <a:extLst>
                <a:ext uri="{FF2B5EF4-FFF2-40B4-BE49-F238E27FC236}">
                  <a16:creationId xmlns:a16="http://schemas.microsoft.com/office/drawing/2014/main" id="{8E0284CC-A0AD-43E7-9660-8A7E302EAFCC}"/>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555;p47">
              <a:extLst>
                <a:ext uri="{FF2B5EF4-FFF2-40B4-BE49-F238E27FC236}">
                  <a16:creationId xmlns:a16="http://schemas.microsoft.com/office/drawing/2014/main" id="{B407BD58-EDD4-4E56-9535-A0B88A17A35F}"/>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556;p47">
              <a:extLst>
                <a:ext uri="{FF2B5EF4-FFF2-40B4-BE49-F238E27FC236}">
                  <a16:creationId xmlns:a16="http://schemas.microsoft.com/office/drawing/2014/main" id="{F2EF1DDB-F9D0-416A-BE14-5CA4CDC650D8}"/>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557;p47">
              <a:extLst>
                <a:ext uri="{FF2B5EF4-FFF2-40B4-BE49-F238E27FC236}">
                  <a16:creationId xmlns:a16="http://schemas.microsoft.com/office/drawing/2014/main" id="{03092330-1044-47F4-9FCA-E19B24BF89AF}"/>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558;p47">
              <a:extLst>
                <a:ext uri="{FF2B5EF4-FFF2-40B4-BE49-F238E27FC236}">
                  <a16:creationId xmlns:a16="http://schemas.microsoft.com/office/drawing/2014/main" id="{2ED2132D-DA7E-4E7A-A2ED-D09AC17366C2}"/>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559;p47">
              <a:extLst>
                <a:ext uri="{FF2B5EF4-FFF2-40B4-BE49-F238E27FC236}">
                  <a16:creationId xmlns:a16="http://schemas.microsoft.com/office/drawing/2014/main" id="{6A83181A-EC4E-4769-9C25-C480F147E96C}"/>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560;p47">
              <a:extLst>
                <a:ext uri="{FF2B5EF4-FFF2-40B4-BE49-F238E27FC236}">
                  <a16:creationId xmlns:a16="http://schemas.microsoft.com/office/drawing/2014/main" id="{50A09751-0385-458E-BA2D-F7BAFCFA90E7}"/>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561;p47">
              <a:extLst>
                <a:ext uri="{FF2B5EF4-FFF2-40B4-BE49-F238E27FC236}">
                  <a16:creationId xmlns:a16="http://schemas.microsoft.com/office/drawing/2014/main" id="{DFD589B5-1034-4E5F-A81D-9D2537436F24}"/>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562;p47">
              <a:extLst>
                <a:ext uri="{FF2B5EF4-FFF2-40B4-BE49-F238E27FC236}">
                  <a16:creationId xmlns:a16="http://schemas.microsoft.com/office/drawing/2014/main" id="{31AC83A3-7F94-4FCA-86C7-8AA7C8EA2EBB}"/>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563;p47">
              <a:extLst>
                <a:ext uri="{FF2B5EF4-FFF2-40B4-BE49-F238E27FC236}">
                  <a16:creationId xmlns:a16="http://schemas.microsoft.com/office/drawing/2014/main" id="{6A33280C-5D31-4417-B3FD-2599B0B10B75}"/>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564;p47">
              <a:extLst>
                <a:ext uri="{FF2B5EF4-FFF2-40B4-BE49-F238E27FC236}">
                  <a16:creationId xmlns:a16="http://schemas.microsoft.com/office/drawing/2014/main" id="{4277BA36-8050-4925-891B-0C6DB8AE585C}"/>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565;p47">
              <a:extLst>
                <a:ext uri="{FF2B5EF4-FFF2-40B4-BE49-F238E27FC236}">
                  <a16:creationId xmlns:a16="http://schemas.microsoft.com/office/drawing/2014/main" id="{5941FE42-CF87-4E36-B67A-1376E1446939}"/>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566;p47">
              <a:extLst>
                <a:ext uri="{FF2B5EF4-FFF2-40B4-BE49-F238E27FC236}">
                  <a16:creationId xmlns:a16="http://schemas.microsoft.com/office/drawing/2014/main" id="{2F07D1D1-F441-477F-AD78-65FE36398BC1}"/>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567;p47">
              <a:extLst>
                <a:ext uri="{FF2B5EF4-FFF2-40B4-BE49-F238E27FC236}">
                  <a16:creationId xmlns:a16="http://schemas.microsoft.com/office/drawing/2014/main" id="{906BD0B7-03E0-4D4B-895C-75A1B76F3695}"/>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568;p47">
              <a:extLst>
                <a:ext uri="{FF2B5EF4-FFF2-40B4-BE49-F238E27FC236}">
                  <a16:creationId xmlns:a16="http://schemas.microsoft.com/office/drawing/2014/main" id="{263ACA10-ECA3-4AB8-9335-5E1DE3AD105C}"/>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569;p47">
              <a:extLst>
                <a:ext uri="{FF2B5EF4-FFF2-40B4-BE49-F238E27FC236}">
                  <a16:creationId xmlns:a16="http://schemas.microsoft.com/office/drawing/2014/main" id="{C701181D-0725-472A-90D7-D90B88701D99}"/>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570;p47">
              <a:extLst>
                <a:ext uri="{FF2B5EF4-FFF2-40B4-BE49-F238E27FC236}">
                  <a16:creationId xmlns:a16="http://schemas.microsoft.com/office/drawing/2014/main" id="{7EFC2684-ECBC-4309-A529-794880AFDC1D}"/>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571;p47">
              <a:extLst>
                <a:ext uri="{FF2B5EF4-FFF2-40B4-BE49-F238E27FC236}">
                  <a16:creationId xmlns:a16="http://schemas.microsoft.com/office/drawing/2014/main" id="{879E77C4-6149-483D-8CD8-68DD0C7A7B8F}"/>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572;p47">
              <a:extLst>
                <a:ext uri="{FF2B5EF4-FFF2-40B4-BE49-F238E27FC236}">
                  <a16:creationId xmlns:a16="http://schemas.microsoft.com/office/drawing/2014/main" id="{A5919C0B-4330-400D-B6BE-41F268BFBF96}"/>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573;p47">
              <a:extLst>
                <a:ext uri="{FF2B5EF4-FFF2-40B4-BE49-F238E27FC236}">
                  <a16:creationId xmlns:a16="http://schemas.microsoft.com/office/drawing/2014/main" id="{63F92C19-F3C3-47E4-B70F-324F9D1AE8A3}"/>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574;p47">
              <a:extLst>
                <a:ext uri="{FF2B5EF4-FFF2-40B4-BE49-F238E27FC236}">
                  <a16:creationId xmlns:a16="http://schemas.microsoft.com/office/drawing/2014/main" id="{F580C504-4BEF-496A-9F07-6BB95679D2FC}"/>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575;p47">
              <a:extLst>
                <a:ext uri="{FF2B5EF4-FFF2-40B4-BE49-F238E27FC236}">
                  <a16:creationId xmlns:a16="http://schemas.microsoft.com/office/drawing/2014/main" id="{3EB09741-47C5-4572-A8F1-E3AB8C11997B}"/>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576;p47">
              <a:extLst>
                <a:ext uri="{FF2B5EF4-FFF2-40B4-BE49-F238E27FC236}">
                  <a16:creationId xmlns:a16="http://schemas.microsoft.com/office/drawing/2014/main" id="{1EF092B7-3007-4640-9DC2-6D02A2AF1E79}"/>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577;p47">
              <a:extLst>
                <a:ext uri="{FF2B5EF4-FFF2-40B4-BE49-F238E27FC236}">
                  <a16:creationId xmlns:a16="http://schemas.microsoft.com/office/drawing/2014/main" id="{FFDAA083-FA9C-40B4-ACE8-A492DEE50545}"/>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578;p47">
              <a:extLst>
                <a:ext uri="{FF2B5EF4-FFF2-40B4-BE49-F238E27FC236}">
                  <a16:creationId xmlns:a16="http://schemas.microsoft.com/office/drawing/2014/main" id="{1AC9CC98-D471-41E4-A445-4AD7F6E14BC6}"/>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579;p47">
              <a:extLst>
                <a:ext uri="{FF2B5EF4-FFF2-40B4-BE49-F238E27FC236}">
                  <a16:creationId xmlns:a16="http://schemas.microsoft.com/office/drawing/2014/main" id="{F214ED12-B414-45EE-9282-061735111446}"/>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580;p47">
              <a:extLst>
                <a:ext uri="{FF2B5EF4-FFF2-40B4-BE49-F238E27FC236}">
                  <a16:creationId xmlns:a16="http://schemas.microsoft.com/office/drawing/2014/main" id="{508A8522-0E79-4C18-8D08-9CCCC90D81B1}"/>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581;p47">
              <a:extLst>
                <a:ext uri="{FF2B5EF4-FFF2-40B4-BE49-F238E27FC236}">
                  <a16:creationId xmlns:a16="http://schemas.microsoft.com/office/drawing/2014/main" id="{159F278A-F448-4A23-AEEA-33598370620C}"/>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582;p47">
              <a:extLst>
                <a:ext uri="{FF2B5EF4-FFF2-40B4-BE49-F238E27FC236}">
                  <a16:creationId xmlns:a16="http://schemas.microsoft.com/office/drawing/2014/main" id="{DAC230EB-C629-46E2-BC81-FBF6D15D7B5A}"/>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583;p47">
              <a:extLst>
                <a:ext uri="{FF2B5EF4-FFF2-40B4-BE49-F238E27FC236}">
                  <a16:creationId xmlns:a16="http://schemas.microsoft.com/office/drawing/2014/main" id="{76DEEDC0-7C04-4073-908A-7158C552184F}"/>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584;p47">
              <a:extLst>
                <a:ext uri="{FF2B5EF4-FFF2-40B4-BE49-F238E27FC236}">
                  <a16:creationId xmlns:a16="http://schemas.microsoft.com/office/drawing/2014/main" id="{1B1DF252-ECDA-4799-88B5-69C0A074D630}"/>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585;p47">
              <a:extLst>
                <a:ext uri="{FF2B5EF4-FFF2-40B4-BE49-F238E27FC236}">
                  <a16:creationId xmlns:a16="http://schemas.microsoft.com/office/drawing/2014/main" id="{0191A517-50C4-4671-9EDA-45EE7ECD72FD}"/>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586;p47">
              <a:extLst>
                <a:ext uri="{FF2B5EF4-FFF2-40B4-BE49-F238E27FC236}">
                  <a16:creationId xmlns:a16="http://schemas.microsoft.com/office/drawing/2014/main" id="{D0745A3B-0DE3-4F02-875C-81A660F97DD8}"/>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587;p47">
              <a:extLst>
                <a:ext uri="{FF2B5EF4-FFF2-40B4-BE49-F238E27FC236}">
                  <a16:creationId xmlns:a16="http://schemas.microsoft.com/office/drawing/2014/main" id="{9AAE7B84-54E0-4EB8-ABAB-06438B82105D}"/>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588;p47">
              <a:extLst>
                <a:ext uri="{FF2B5EF4-FFF2-40B4-BE49-F238E27FC236}">
                  <a16:creationId xmlns:a16="http://schemas.microsoft.com/office/drawing/2014/main" id="{D8D6A381-4552-4EAA-8D54-30879976D933}"/>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589;p47">
              <a:extLst>
                <a:ext uri="{FF2B5EF4-FFF2-40B4-BE49-F238E27FC236}">
                  <a16:creationId xmlns:a16="http://schemas.microsoft.com/office/drawing/2014/main" id="{0FBF8356-6E1B-490B-A4F0-8C5D6FBEE9F7}"/>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590;p47">
              <a:extLst>
                <a:ext uri="{FF2B5EF4-FFF2-40B4-BE49-F238E27FC236}">
                  <a16:creationId xmlns:a16="http://schemas.microsoft.com/office/drawing/2014/main" id="{7ECFA665-AF3F-4584-84F6-D48D916D7AD8}"/>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591;p47">
              <a:extLst>
                <a:ext uri="{FF2B5EF4-FFF2-40B4-BE49-F238E27FC236}">
                  <a16:creationId xmlns:a16="http://schemas.microsoft.com/office/drawing/2014/main" id="{B8595C9F-FAAA-4983-9945-BFE66D5040FD}"/>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592;p47">
              <a:extLst>
                <a:ext uri="{FF2B5EF4-FFF2-40B4-BE49-F238E27FC236}">
                  <a16:creationId xmlns:a16="http://schemas.microsoft.com/office/drawing/2014/main" id="{4EFE6756-31EE-4A73-AD43-6D2EEABD3746}"/>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593;p47">
              <a:extLst>
                <a:ext uri="{FF2B5EF4-FFF2-40B4-BE49-F238E27FC236}">
                  <a16:creationId xmlns:a16="http://schemas.microsoft.com/office/drawing/2014/main" id="{EF3A6F9B-9D0C-4DE3-BE84-831199BA14B5}"/>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594;p47">
              <a:extLst>
                <a:ext uri="{FF2B5EF4-FFF2-40B4-BE49-F238E27FC236}">
                  <a16:creationId xmlns:a16="http://schemas.microsoft.com/office/drawing/2014/main" id="{AE4F903B-FBF2-42D5-A991-8BA34330997B}"/>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595;p47">
              <a:extLst>
                <a:ext uri="{FF2B5EF4-FFF2-40B4-BE49-F238E27FC236}">
                  <a16:creationId xmlns:a16="http://schemas.microsoft.com/office/drawing/2014/main" id="{44CA1293-C501-4481-9370-F76EA1A17C9D}"/>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596;p47">
              <a:extLst>
                <a:ext uri="{FF2B5EF4-FFF2-40B4-BE49-F238E27FC236}">
                  <a16:creationId xmlns:a16="http://schemas.microsoft.com/office/drawing/2014/main" id="{1CDF79DA-0527-4F25-A024-FB1AE4015398}"/>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597;p47">
              <a:extLst>
                <a:ext uri="{FF2B5EF4-FFF2-40B4-BE49-F238E27FC236}">
                  <a16:creationId xmlns:a16="http://schemas.microsoft.com/office/drawing/2014/main" id="{11A74761-1E08-4F6A-B208-11DCF5D6F5CC}"/>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598;p47">
              <a:extLst>
                <a:ext uri="{FF2B5EF4-FFF2-40B4-BE49-F238E27FC236}">
                  <a16:creationId xmlns:a16="http://schemas.microsoft.com/office/drawing/2014/main" id="{2E2A5B9B-B748-47C5-AB20-E99E20D2B2BB}"/>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599;p47">
              <a:extLst>
                <a:ext uri="{FF2B5EF4-FFF2-40B4-BE49-F238E27FC236}">
                  <a16:creationId xmlns:a16="http://schemas.microsoft.com/office/drawing/2014/main" id="{8CD8C6CF-DC9F-461B-B4A7-289462351168}"/>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600;p47">
              <a:extLst>
                <a:ext uri="{FF2B5EF4-FFF2-40B4-BE49-F238E27FC236}">
                  <a16:creationId xmlns:a16="http://schemas.microsoft.com/office/drawing/2014/main" id="{10BDFFDF-0EE7-4C95-B67C-1EF400B5B7D9}"/>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601;p47">
              <a:extLst>
                <a:ext uri="{FF2B5EF4-FFF2-40B4-BE49-F238E27FC236}">
                  <a16:creationId xmlns:a16="http://schemas.microsoft.com/office/drawing/2014/main" id="{FBFD27CB-72B6-4D96-9D2C-D3151267CECF}"/>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602;p47">
              <a:extLst>
                <a:ext uri="{FF2B5EF4-FFF2-40B4-BE49-F238E27FC236}">
                  <a16:creationId xmlns:a16="http://schemas.microsoft.com/office/drawing/2014/main" id="{BD0D2CFA-8A9C-4D05-916D-DB80B1486DAE}"/>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603;p47">
              <a:extLst>
                <a:ext uri="{FF2B5EF4-FFF2-40B4-BE49-F238E27FC236}">
                  <a16:creationId xmlns:a16="http://schemas.microsoft.com/office/drawing/2014/main" id="{F499168A-578B-4184-81F9-3088A32CBB4E}"/>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604;p47">
              <a:extLst>
                <a:ext uri="{FF2B5EF4-FFF2-40B4-BE49-F238E27FC236}">
                  <a16:creationId xmlns:a16="http://schemas.microsoft.com/office/drawing/2014/main" id="{E7C3057D-3366-4173-B120-C888CC422658}"/>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605;p47">
              <a:extLst>
                <a:ext uri="{FF2B5EF4-FFF2-40B4-BE49-F238E27FC236}">
                  <a16:creationId xmlns:a16="http://schemas.microsoft.com/office/drawing/2014/main" id="{1B3F480F-0C8B-4994-A4A7-EE67F2D5CAE0}"/>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606;p47">
              <a:extLst>
                <a:ext uri="{FF2B5EF4-FFF2-40B4-BE49-F238E27FC236}">
                  <a16:creationId xmlns:a16="http://schemas.microsoft.com/office/drawing/2014/main" id="{3ADBAA6D-CC07-4864-8B47-7658396F7040}"/>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607;p47">
              <a:extLst>
                <a:ext uri="{FF2B5EF4-FFF2-40B4-BE49-F238E27FC236}">
                  <a16:creationId xmlns:a16="http://schemas.microsoft.com/office/drawing/2014/main" id="{18AD2A7C-9F94-4CF0-889E-AC5F7D0D08B5}"/>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608;p47">
              <a:extLst>
                <a:ext uri="{FF2B5EF4-FFF2-40B4-BE49-F238E27FC236}">
                  <a16:creationId xmlns:a16="http://schemas.microsoft.com/office/drawing/2014/main" id="{5ABC7299-6BFB-44A2-86B4-C99192BEF1B8}"/>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609;p47">
              <a:extLst>
                <a:ext uri="{FF2B5EF4-FFF2-40B4-BE49-F238E27FC236}">
                  <a16:creationId xmlns:a16="http://schemas.microsoft.com/office/drawing/2014/main" id="{49FE2929-523A-40D9-BECE-22284D483030}"/>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610;p47">
              <a:extLst>
                <a:ext uri="{FF2B5EF4-FFF2-40B4-BE49-F238E27FC236}">
                  <a16:creationId xmlns:a16="http://schemas.microsoft.com/office/drawing/2014/main" id="{58C77847-14FB-42DB-A80E-993CD64D82E1}"/>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611;p47">
              <a:extLst>
                <a:ext uri="{FF2B5EF4-FFF2-40B4-BE49-F238E27FC236}">
                  <a16:creationId xmlns:a16="http://schemas.microsoft.com/office/drawing/2014/main" id="{32FA9690-5106-4313-AC00-5A09A782F33B}"/>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612;p47">
              <a:extLst>
                <a:ext uri="{FF2B5EF4-FFF2-40B4-BE49-F238E27FC236}">
                  <a16:creationId xmlns:a16="http://schemas.microsoft.com/office/drawing/2014/main" id="{433551BF-C079-40CD-8792-8987C0FD6EE2}"/>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613;p47">
              <a:extLst>
                <a:ext uri="{FF2B5EF4-FFF2-40B4-BE49-F238E27FC236}">
                  <a16:creationId xmlns:a16="http://schemas.microsoft.com/office/drawing/2014/main" id="{A07EA0E2-0D40-4275-AA98-F538F57C164D}"/>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614;p47">
              <a:extLst>
                <a:ext uri="{FF2B5EF4-FFF2-40B4-BE49-F238E27FC236}">
                  <a16:creationId xmlns:a16="http://schemas.microsoft.com/office/drawing/2014/main" id="{D124C0DA-1CC7-4928-9680-3E0F7B65E48A}"/>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615;p47">
              <a:extLst>
                <a:ext uri="{FF2B5EF4-FFF2-40B4-BE49-F238E27FC236}">
                  <a16:creationId xmlns:a16="http://schemas.microsoft.com/office/drawing/2014/main" id="{2BE779C3-1913-48D7-B09A-5168B3BF9A5D}"/>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616;p47">
              <a:extLst>
                <a:ext uri="{FF2B5EF4-FFF2-40B4-BE49-F238E27FC236}">
                  <a16:creationId xmlns:a16="http://schemas.microsoft.com/office/drawing/2014/main" id="{66088F60-6568-48DD-B8D1-3A4BEC7FF5B3}"/>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617;p47">
              <a:extLst>
                <a:ext uri="{FF2B5EF4-FFF2-40B4-BE49-F238E27FC236}">
                  <a16:creationId xmlns:a16="http://schemas.microsoft.com/office/drawing/2014/main" id="{33F5B52F-D6BE-4779-8267-E9E7B0FADB2B}"/>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618;p47">
              <a:extLst>
                <a:ext uri="{FF2B5EF4-FFF2-40B4-BE49-F238E27FC236}">
                  <a16:creationId xmlns:a16="http://schemas.microsoft.com/office/drawing/2014/main" id="{91EA4947-65E4-4224-AFE7-1FCBA4392A31}"/>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619;p47">
              <a:extLst>
                <a:ext uri="{FF2B5EF4-FFF2-40B4-BE49-F238E27FC236}">
                  <a16:creationId xmlns:a16="http://schemas.microsoft.com/office/drawing/2014/main" id="{FB4F9859-E6C6-4D26-A353-C0ABD5FB8D44}"/>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620;p47">
              <a:extLst>
                <a:ext uri="{FF2B5EF4-FFF2-40B4-BE49-F238E27FC236}">
                  <a16:creationId xmlns:a16="http://schemas.microsoft.com/office/drawing/2014/main" id="{E687801E-3F2B-4855-AF26-BCEF405C97DD}"/>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621;p47">
              <a:extLst>
                <a:ext uri="{FF2B5EF4-FFF2-40B4-BE49-F238E27FC236}">
                  <a16:creationId xmlns:a16="http://schemas.microsoft.com/office/drawing/2014/main" id="{50C33D92-D0BA-48A3-A13C-274809EE0E4F}"/>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622;p47">
              <a:extLst>
                <a:ext uri="{FF2B5EF4-FFF2-40B4-BE49-F238E27FC236}">
                  <a16:creationId xmlns:a16="http://schemas.microsoft.com/office/drawing/2014/main" id="{84AF5470-9BC8-4C48-9277-CE17206F78A5}"/>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59411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1DBF66-DEDB-47BA-B855-D0742824B757}"/>
              </a:ext>
            </a:extLst>
          </p:cNvPr>
          <p:cNvSpPr>
            <a:spLocks noGrp="1"/>
          </p:cNvSpPr>
          <p:nvPr>
            <p:ph type="sldNum" idx="12"/>
          </p:nvPr>
        </p:nvSpPr>
        <p:spPr/>
        <p:txBody>
          <a:bodyPr/>
          <a:lstStyle/>
          <a:p>
            <a:pPr marL="0" lvl="0" indent="0" algn="r" rtl="0">
              <a:spcBef>
                <a:spcPts val="0"/>
              </a:spcBef>
              <a:spcAft>
                <a:spcPts val="0"/>
              </a:spcAft>
              <a:buNone/>
            </a:pPr>
            <a:endParaRPr lang="en" dirty="0"/>
          </a:p>
        </p:txBody>
      </p:sp>
      <p:sp>
        <p:nvSpPr>
          <p:cNvPr id="4" name="TextBox 3">
            <a:extLst>
              <a:ext uri="{FF2B5EF4-FFF2-40B4-BE49-F238E27FC236}">
                <a16:creationId xmlns:a16="http://schemas.microsoft.com/office/drawing/2014/main" id="{32A5527D-A0FC-43D2-A673-114184DB6834}"/>
              </a:ext>
            </a:extLst>
          </p:cNvPr>
          <p:cNvSpPr txBox="1"/>
          <p:nvPr/>
        </p:nvSpPr>
        <p:spPr>
          <a:xfrm>
            <a:off x="1527544" y="2660027"/>
            <a:ext cx="6751674" cy="1815882"/>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Currently, supermarket run-</a:t>
            </a:r>
            <a:r>
              <a:rPr lang="en-US" dirty="0" err="1">
                <a:latin typeface="Calisto MT" panose="02040603050505030304" pitchFamily="18" charset="0"/>
              </a:rPr>
              <a:t>centres</a:t>
            </a:r>
            <a:r>
              <a:rPr lang="en-US" dirty="0">
                <a:latin typeface="Calisto MT" panose="02040603050505030304" pitchFamily="18" charset="0"/>
              </a:rPr>
              <a:t>, Big Marts keep track of each individual item's sales data in order to anticipate potential consumer demand and update inventory management. Anomalies and general trends are often discovered by mining the data warehouse's data store. For retailers like Big Mart, the resulting data can be used to forecast future sales volume using various machine learning techniques like . A predictive model that developed using </a:t>
            </a:r>
            <a:r>
              <a:rPr lang="en-US" dirty="0" err="1">
                <a:latin typeface="Calisto MT" panose="02040603050505030304" pitchFamily="18" charset="0"/>
              </a:rPr>
              <a:t>Xgboost</a:t>
            </a:r>
            <a:r>
              <a:rPr lang="en-US" dirty="0">
                <a:latin typeface="Calisto MT" panose="02040603050505030304" pitchFamily="18" charset="0"/>
              </a:rPr>
              <a:t>, Linear regression, Polynomial regression, and Ridge regression techniques for forecasting the sales of a business such as Big –Mart is demonstrated ahead</a:t>
            </a:r>
            <a:r>
              <a:rPr lang="en-IN" dirty="0">
                <a:latin typeface="Calisto MT" panose="02040603050505030304" pitchFamily="18" charset="0"/>
              </a:rPr>
              <a:t>.</a:t>
            </a:r>
            <a:endParaRPr lang="en-US" dirty="0">
              <a:latin typeface="Calisto MT" panose="02040603050505030304" pitchFamily="18" charset="0"/>
            </a:endParaRPr>
          </a:p>
        </p:txBody>
      </p:sp>
      <p:sp>
        <p:nvSpPr>
          <p:cNvPr id="5" name="Title 1">
            <a:extLst>
              <a:ext uri="{FF2B5EF4-FFF2-40B4-BE49-F238E27FC236}">
                <a16:creationId xmlns:a16="http://schemas.microsoft.com/office/drawing/2014/main" id="{3898FD0F-4E79-4B37-91B9-24067335C60F}"/>
              </a:ext>
            </a:extLst>
          </p:cNvPr>
          <p:cNvSpPr txBox="1">
            <a:spLocks/>
          </p:cNvSpPr>
          <p:nvPr/>
        </p:nvSpPr>
        <p:spPr>
          <a:xfrm>
            <a:off x="457200" y="356682"/>
            <a:ext cx="5640900" cy="108270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Calisto MT" panose="02040603050505030304" pitchFamily="18" charset="0"/>
                <a:cs typeface="Calibri Light"/>
              </a:rPr>
              <a:t>Abstract</a:t>
            </a:r>
            <a:endParaRPr lang="en-US" sz="3200" dirty="0">
              <a:solidFill>
                <a:schemeClr val="accent1">
                  <a:lumMod val="50000"/>
                </a:schemeClr>
              </a:solidFill>
              <a:latin typeface="Calisto MT" panose="02040603050505030304" pitchFamily="18" charset="0"/>
            </a:endParaRPr>
          </a:p>
        </p:txBody>
      </p:sp>
      <p:sp>
        <p:nvSpPr>
          <p:cNvPr id="7" name="TextBox 6">
            <a:extLst>
              <a:ext uri="{FF2B5EF4-FFF2-40B4-BE49-F238E27FC236}">
                <a16:creationId xmlns:a16="http://schemas.microsoft.com/office/drawing/2014/main" id="{ACA1A6DE-1E0A-405A-8773-D151782DEE86}"/>
              </a:ext>
            </a:extLst>
          </p:cNvPr>
          <p:cNvSpPr txBox="1"/>
          <p:nvPr/>
        </p:nvSpPr>
        <p:spPr>
          <a:xfrm>
            <a:off x="1527544" y="1183538"/>
            <a:ext cx="6947515" cy="1169551"/>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The sales forecast is based on Big Mart sales for various outlets to adjust the business model to expected outcomes. The resulting data can then be used to prediction potential sales volumes for retailers such as Big Mart through various machine learning methods. The estimate of the system proposed should take account of price tag, outlet and outlet location</a:t>
            </a:r>
            <a:endParaRPr lang="en-IN" dirty="0">
              <a:latin typeface="Calisto MT" panose="02040603050505030304" pitchFamily="18" charset="0"/>
            </a:endParaRPr>
          </a:p>
        </p:txBody>
      </p:sp>
      <p:grpSp>
        <p:nvGrpSpPr>
          <p:cNvPr id="8" name="Group 7">
            <a:extLst>
              <a:ext uri="{FF2B5EF4-FFF2-40B4-BE49-F238E27FC236}">
                <a16:creationId xmlns:a16="http://schemas.microsoft.com/office/drawing/2014/main" id="{5EDF1045-6512-4307-A7EB-62E46935C383}"/>
              </a:ext>
            </a:extLst>
          </p:cNvPr>
          <p:cNvGrpSpPr/>
          <p:nvPr/>
        </p:nvGrpSpPr>
        <p:grpSpPr>
          <a:xfrm>
            <a:off x="237460" y="2685844"/>
            <a:ext cx="1052623" cy="1653195"/>
            <a:chOff x="7020695" y="1519459"/>
            <a:chExt cx="391710" cy="603857"/>
          </a:xfrm>
        </p:grpSpPr>
        <p:sp>
          <p:nvSpPr>
            <p:cNvPr id="9" name="Google Shape;2961;p47">
              <a:extLst>
                <a:ext uri="{FF2B5EF4-FFF2-40B4-BE49-F238E27FC236}">
                  <a16:creationId xmlns:a16="http://schemas.microsoft.com/office/drawing/2014/main" id="{71CFEFC6-AE80-43E8-BE69-0EA81F87FC40}"/>
                </a:ext>
              </a:extLst>
            </p:cNvPr>
            <p:cNvSpPr/>
            <p:nvPr/>
          </p:nvSpPr>
          <p:spPr>
            <a:xfrm>
              <a:off x="7247936" y="2028360"/>
              <a:ext cx="164469" cy="94956"/>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962;p47">
              <a:extLst>
                <a:ext uri="{FF2B5EF4-FFF2-40B4-BE49-F238E27FC236}">
                  <a16:creationId xmlns:a16="http://schemas.microsoft.com/office/drawing/2014/main" id="{AEF99F3B-01CC-4D43-ABEA-D4E71B4D688C}"/>
                </a:ext>
              </a:extLst>
            </p:cNvPr>
            <p:cNvSpPr/>
            <p:nvPr/>
          </p:nvSpPr>
          <p:spPr>
            <a:xfrm>
              <a:off x="7370472" y="1710983"/>
              <a:ext cx="32343" cy="116375"/>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963;p47">
              <a:extLst>
                <a:ext uri="{FF2B5EF4-FFF2-40B4-BE49-F238E27FC236}">
                  <a16:creationId xmlns:a16="http://schemas.microsoft.com/office/drawing/2014/main" id="{29EB2AA4-7A52-4292-92FF-8584DA2A3754}"/>
                </a:ext>
              </a:extLst>
            </p:cNvPr>
            <p:cNvSpPr/>
            <p:nvPr/>
          </p:nvSpPr>
          <p:spPr>
            <a:xfrm>
              <a:off x="7270119" y="2073741"/>
              <a:ext cx="47144" cy="26680"/>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64;p47">
              <a:extLst>
                <a:ext uri="{FF2B5EF4-FFF2-40B4-BE49-F238E27FC236}">
                  <a16:creationId xmlns:a16="http://schemas.microsoft.com/office/drawing/2014/main" id="{B2123961-C801-4557-823A-2908B3644B3A}"/>
                </a:ext>
              </a:extLst>
            </p:cNvPr>
            <p:cNvSpPr/>
            <p:nvPr/>
          </p:nvSpPr>
          <p:spPr>
            <a:xfrm>
              <a:off x="7270073" y="2078194"/>
              <a:ext cx="46398" cy="22227"/>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965;p47">
              <a:extLst>
                <a:ext uri="{FF2B5EF4-FFF2-40B4-BE49-F238E27FC236}">
                  <a16:creationId xmlns:a16="http://schemas.microsoft.com/office/drawing/2014/main" id="{D835906D-DADF-47C9-AF91-1F3F195B66AB}"/>
                </a:ext>
              </a:extLst>
            </p:cNvPr>
            <p:cNvSpPr/>
            <p:nvPr/>
          </p:nvSpPr>
          <p:spPr>
            <a:xfrm>
              <a:off x="7330156" y="2043620"/>
              <a:ext cx="45438" cy="25673"/>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966;p47">
              <a:extLst>
                <a:ext uri="{FF2B5EF4-FFF2-40B4-BE49-F238E27FC236}">
                  <a16:creationId xmlns:a16="http://schemas.microsoft.com/office/drawing/2014/main" id="{B9E892E1-0A38-4DE1-90EA-034FABE129A0}"/>
                </a:ext>
              </a:extLst>
            </p:cNvPr>
            <p:cNvSpPr/>
            <p:nvPr/>
          </p:nvSpPr>
          <p:spPr>
            <a:xfrm>
              <a:off x="7330174" y="2047859"/>
              <a:ext cx="44648" cy="21434"/>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967;p47">
              <a:extLst>
                <a:ext uri="{FF2B5EF4-FFF2-40B4-BE49-F238E27FC236}">
                  <a16:creationId xmlns:a16="http://schemas.microsoft.com/office/drawing/2014/main" id="{E365A7E8-55FD-4726-8F57-AA8231521E89}"/>
                </a:ext>
              </a:extLst>
            </p:cNvPr>
            <p:cNvSpPr/>
            <p:nvPr/>
          </p:nvSpPr>
          <p:spPr>
            <a:xfrm>
              <a:off x="7298673" y="1803040"/>
              <a:ext cx="90580" cy="278878"/>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968;p47">
              <a:extLst>
                <a:ext uri="{FF2B5EF4-FFF2-40B4-BE49-F238E27FC236}">
                  <a16:creationId xmlns:a16="http://schemas.microsoft.com/office/drawing/2014/main" id="{8761D869-F2A8-4678-BA69-224120D3F25B}"/>
                </a:ext>
              </a:extLst>
            </p:cNvPr>
            <p:cNvSpPr/>
            <p:nvPr/>
          </p:nvSpPr>
          <p:spPr>
            <a:xfrm>
              <a:off x="7299060" y="1803040"/>
              <a:ext cx="90150" cy="155954"/>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69;p47">
              <a:extLst>
                <a:ext uri="{FF2B5EF4-FFF2-40B4-BE49-F238E27FC236}">
                  <a16:creationId xmlns:a16="http://schemas.microsoft.com/office/drawing/2014/main" id="{65E00AB8-97BD-4A3D-9E2D-516B4AB10D2A}"/>
                </a:ext>
              </a:extLst>
            </p:cNvPr>
            <p:cNvSpPr/>
            <p:nvPr/>
          </p:nvSpPr>
          <p:spPr>
            <a:xfrm>
              <a:off x="7317048" y="1634570"/>
              <a:ext cx="61078" cy="98389"/>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970;p47">
              <a:extLst>
                <a:ext uri="{FF2B5EF4-FFF2-40B4-BE49-F238E27FC236}">
                  <a16:creationId xmlns:a16="http://schemas.microsoft.com/office/drawing/2014/main" id="{60154957-C090-473E-8BF0-D99ACE5D2B02}"/>
                </a:ext>
              </a:extLst>
            </p:cNvPr>
            <p:cNvSpPr/>
            <p:nvPr/>
          </p:nvSpPr>
          <p:spPr>
            <a:xfrm>
              <a:off x="7379497" y="1722207"/>
              <a:ext cx="23340" cy="41400"/>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971;p47">
              <a:extLst>
                <a:ext uri="{FF2B5EF4-FFF2-40B4-BE49-F238E27FC236}">
                  <a16:creationId xmlns:a16="http://schemas.microsoft.com/office/drawing/2014/main" id="{DB31C8ED-03B6-49F1-8E10-48CB1AC46180}"/>
                </a:ext>
              </a:extLst>
            </p:cNvPr>
            <p:cNvSpPr/>
            <p:nvPr/>
          </p:nvSpPr>
          <p:spPr>
            <a:xfrm>
              <a:off x="7313970" y="1710191"/>
              <a:ext cx="72883" cy="104206"/>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972;p47">
              <a:extLst>
                <a:ext uri="{FF2B5EF4-FFF2-40B4-BE49-F238E27FC236}">
                  <a16:creationId xmlns:a16="http://schemas.microsoft.com/office/drawing/2014/main" id="{3DDDC458-F73C-4E2E-91AB-432C03A22320}"/>
                </a:ext>
              </a:extLst>
            </p:cNvPr>
            <p:cNvSpPr/>
            <p:nvPr/>
          </p:nvSpPr>
          <p:spPr>
            <a:xfrm>
              <a:off x="7194918" y="1731662"/>
              <a:ext cx="140308" cy="101006"/>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973;p47">
              <a:extLst>
                <a:ext uri="{FF2B5EF4-FFF2-40B4-BE49-F238E27FC236}">
                  <a16:creationId xmlns:a16="http://schemas.microsoft.com/office/drawing/2014/main" id="{86016212-1A46-45B2-B60B-1892A35C5FD1}"/>
                </a:ext>
              </a:extLst>
            </p:cNvPr>
            <p:cNvSpPr/>
            <p:nvPr/>
          </p:nvSpPr>
          <p:spPr>
            <a:xfrm>
              <a:off x="7299038" y="1725778"/>
              <a:ext cx="38349" cy="39859"/>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974;p47">
              <a:extLst>
                <a:ext uri="{FF2B5EF4-FFF2-40B4-BE49-F238E27FC236}">
                  <a16:creationId xmlns:a16="http://schemas.microsoft.com/office/drawing/2014/main" id="{4B84D66A-6F10-406C-8551-230AC0D92196}"/>
                </a:ext>
              </a:extLst>
            </p:cNvPr>
            <p:cNvSpPr/>
            <p:nvPr/>
          </p:nvSpPr>
          <p:spPr>
            <a:xfrm>
              <a:off x="7314473" y="1634550"/>
              <a:ext cx="76485" cy="125067"/>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975;p47">
              <a:extLst>
                <a:ext uri="{FF2B5EF4-FFF2-40B4-BE49-F238E27FC236}">
                  <a16:creationId xmlns:a16="http://schemas.microsoft.com/office/drawing/2014/main" id="{8F601138-78ED-42C6-852B-E861764DEBFD}"/>
                </a:ext>
              </a:extLst>
            </p:cNvPr>
            <p:cNvSpPr/>
            <p:nvPr/>
          </p:nvSpPr>
          <p:spPr>
            <a:xfrm>
              <a:off x="7020695" y="1912420"/>
              <a:ext cx="164469" cy="94956"/>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976;p47">
              <a:extLst>
                <a:ext uri="{FF2B5EF4-FFF2-40B4-BE49-F238E27FC236}">
                  <a16:creationId xmlns:a16="http://schemas.microsoft.com/office/drawing/2014/main" id="{7DC40C4A-D611-4605-8C85-972C0108DD13}"/>
                </a:ext>
              </a:extLst>
            </p:cNvPr>
            <p:cNvSpPr/>
            <p:nvPr/>
          </p:nvSpPr>
          <p:spPr>
            <a:xfrm>
              <a:off x="7060469" y="1947973"/>
              <a:ext cx="46754" cy="36193"/>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977;p47">
              <a:extLst>
                <a:ext uri="{FF2B5EF4-FFF2-40B4-BE49-F238E27FC236}">
                  <a16:creationId xmlns:a16="http://schemas.microsoft.com/office/drawing/2014/main" id="{A1B6F9E4-D804-4442-82BC-FA79B2465AC1}"/>
                </a:ext>
              </a:extLst>
            </p:cNvPr>
            <p:cNvSpPr/>
            <p:nvPr/>
          </p:nvSpPr>
          <p:spPr>
            <a:xfrm>
              <a:off x="7060475" y="1959898"/>
              <a:ext cx="46513" cy="24257"/>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978;p47">
              <a:extLst>
                <a:ext uri="{FF2B5EF4-FFF2-40B4-BE49-F238E27FC236}">
                  <a16:creationId xmlns:a16="http://schemas.microsoft.com/office/drawing/2014/main" id="{E5F5BBAD-073A-42D9-A4F7-6455539497D3}"/>
                </a:ext>
              </a:extLst>
            </p:cNvPr>
            <p:cNvSpPr/>
            <p:nvPr/>
          </p:nvSpPr>
          <p:spPr>
            <a:xfrm>
              <a:off x="7108341" y="1929866"/>
              <a:ext cx="46714" cy="3487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979;p47">
              <a:extLst>
                <a:ext uri="{FF2B5EF4-FFF2-40B4-BE49-F238E27FC236}">
                  <a16:creationId xmlns:a16="http://schemas.microsoft.com/office/drawing/2014/main" id="{338946B5-AE57-4D83-BBE8-82F145357143}"/>
                </a:ext>
              </a:extLst>
            </p:cNvPr>
            <p:cNvSpPr/>
            <p:nvPr/>
          </p:nvSpPr>
          <p:spPr>
            <a:xfrm>
              <a:off x="7108429" y="1941124"/>
              <a:ext cx="46509" cy="24276"/>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980;p47">
              <a:extLst>
                <a:ext uri="{FF2B5EF4-FFF2-40B4-BE49-F238E27FC236}">
                  <a16:creationId xmlns:a16="http://schemas.microsoft.com/office/drawing/2014/main" id="{6AF011F7-9B5D-454C-81C5-0915674B2B8E}"/>
                </a:ext>
              </a:extLst>
            </p:cNvPr>
            <p:cNvSpPr/>
            <p:nvPr/>
          </p:nvSpPr>
          <p:spPr>
            <a:xfrm>
              <a:off x="7062748" y="1721131"/>
              <a:ext cx="80519" cy="23058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81;p47">
              <a:extLst>
                <a:ext uri="{FF2B5EF4-FFF2-40B4-BE49-F238E27FC236}">
                  <a16:creationId xmlns:a16="http://schemas.microsoft.com/office/drawing/2014/main" id="{4523C504-44E7-4400-93A5-2FFED5BA8D51}"/>
                </a:ext>
              </a:extLst>
            </p:cNvPr>
            <p:cNvSpPr/>
            <p:nvPr/>
          </p:nvSpPr>
          <p:spPr>
            <a:xfrm>
              <a:off x="7073465" y="1577321"/>
              <a:ext cx="51489" cy="5027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982;p47">
              <a:extLst>
                <a:ext uri="{FF2B5EF4-FFF2-40B4-BE49-F238E27FC236}">
                  <a16:creationId xmlns:a16="http://schemas.microsoft.com/office/drawing/2014/main" id="{B2C2FB78-81B1-44F5-AD2A-7DAA28901864}"/>
                </a:ext>
              </a:extLst>
            </p:cNvPr>
            <p:cNvSpPr/>
            <p:nvPr/>
          </p:nvSpPr>
          <p:spPr>
            <a:xfrm>
              <a:off x="7133251" y="1589208"/>
              <a:ext cx="73158" cy="143702"/>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983;p47">
              <a:extLst>
                <a:ext uri="{FF2B5EF4-FFF2-40B4-BE49-F238E27FC236}">
                  <a16:creationId xmlns:a16="http://schemas.microsoft.com/office/drawing/2014/main" id="{6113C360-D4AD-47BE-A7CB-BCAD091AE0A9}"/>
                </a:ext>
              </a:extLst>
            </p:cNvPr>
            <p:cNvSpPr/>
            <p:nvPr/>
          </p:nvSpPr>
          <p:spPr>
            <a:xfrm>
              <a:off x="7059839" y="1584204"/>
              <a:ext cx="83469" cy="168350"/>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984;p47">
              <a:extLst>
                <a:ext uri="{FF2B5EF4-FFF2-40B4-BE49-F238E27FC236}">
                  <a16:creationId xmlns:a16="http://schemas.microsoft.com/office/drawing/2014/main" id="{0261777D-5F82-4151-A656-1402449A67E6}"/>
                </a:ext>
              </a:extLst>
            </p:cNvPr>
            <p:cNvSpPr/>
            <p:nvPr/>
          </p:nvSpPr>
          <p:spPr>
            <a:xfrm>
              <a:off x="7071487" y="1525324"/>
              <a:ext cx="55589" cy="67582"/>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985;p47">
              <a:extLst>
                <a:ext uri="{FF2B5EF4-FFF2-40B4-BE49-F238E27FC236}">
                  <a16:creationId xmlns:a16="http://schemas.microsoft.com/office/drawing/2014/main" id="{F1B6C295-0B2A-45C3-A8AE-8194B3DA4165}"/>
                </a:ext>
              </a:extLst>
            </p:cNvPr>
            <p:cNvSpPr/>
            <p:nvPr/>
          </p:nvSpPr>
          <p:spPr>
            <a:xfrm>
              <a:off x="7066355" y="1519459"/>
              <a:ext cx="58609" cy="57861"/>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986;p47">
              <a:extLst>
                <a:ext uri="{FF2B5EF4-FFF2-40B4-BE49-F238E27FC236}">
                  <a16:creationId xmlns:a16="http://schemas.microsoft.com/office/drawing/2014/main" id="{C2231FFD-9284-40CC-8DBC-E61FD9B34E56}"/>
                </a:ext>
              </a:extLst>
            </p:cNvPr>
            <p:cNvSpPr/>
            <p:nvPr/>
          </p:nvSpPr>
          <p:spPr>
            <a:xfrm>
              <a:off x="7055445" y="1617550"/>
              <a:ext cx="74948" cy="128842"/>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987;p47">
              <a:extLst>
                <a:ext uri="{FF2B5EF4-FFF2-40B4-BE49-F238E27FC236}">
                  <a16:creationId xmlns:a16="http://schemas.microsoft.com/office/drawing/2014/main" id="{81EEE85C-1782-40B9-AC17-05EAFD9709A7}"/>
                </a:ext>
              </a:extLst>
            </p:cNvPr>
            <p:cNvSpPr/>
            <p:nvPr/>
          </p:nvSpPr>
          <p:spPr>
            <a:xfrm>
              <a:off x="7135258" y="1656909"/>
              <a:ext cx="86765" cy="116665"/>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988;p47">
              <a:extLst>
                <a:ext uri="{FF2B5EF4-FFF2-40B4-BE49-F238E27FC236}">
                  <a16:creationId xmlns:a16="http://schemas.microsoft.com/office/drawing/2014/main" id="{9E45A3BE-97CB-47F2-AB2F-82EA6650121E}"/>
                </a:ext>
              </a:extLst>
            </p:cNvPr>
            <p:cNvSpPr/>
            <p:nvPr/>
          </p:nvSpPr>
          <p:spPr>
            <a:xfrm>
              <a:off x="7120295" y="1730047"/>
              <a:ext cx="44135" cy="21679"/>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989;p47">
              <a:extLst>
                <a:ext uri="{FF2B5EF4-FFF2-40B4-BE49-F238E27FC236}">
                  <a16:creationId xmlns:a16="http://schemas.microsoft.com/office/drawing/2014/main" id="{7C366D89-BDCA-4A0F-B5CA-44C840C4A494}"/>
                </a:ext>
              </a:extLst>
            </p:cNvPr>
            <p:cNvSpPr/>
            <p:nvPr/>
          </p:nvSpPr>
          <p:spPr>
            <a:xfrm>
              <a:off x="7183925" y="1716335"/>
              <a:ext cx="27197" cy="22487"/>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990;p47">
              <a:extLst>
                <a:ext uri="{FF2B5EF4-FFF2-40B4-BE49-F238E27FC236}">
                  <a16:creationId xmlns:a16="http://schemas.microsoft.com/office/drawing/2014/main" id="{917303D4-5C22-4264-A7C0-398B9E89E4BF}"/>
                </a:ext>
              </a:extLst>
            </p:cNvPr>
            <p:cNvSpPr/>
            <p:nvPr/>
          </p:nvSpPr>
          <p:spPr>
            <a:xfrm>
              <a:off x="7125001" y="1584461"/>
              <a:ext cx="26965" cy="39250"/>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991;p47">
              <a:extLst>
                <a:ext uri="{FF2B5EF4-FFF2-40B4-BE49-F238E27FC236}">
                  <a16:creationId xmlns:a16="http://schemas.microsoft.com/office/drawing/2014/main" id="{2105FB17-CB58-4062-B136-BB592DD6784C}"/>
                </a:ext>
              </a:extLst>
            </p:cNvPr>
            <p:cNvSpPr/>
            <p:nvPr/>
          </p:nvSpPr>
          <p:spPr>
            <a:xfrm>
              <a:off x="7049960" y="1611116"/>
              <a:ext cx="32713" cy="48825"/>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69243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0DAB14-C025-4063-81B3-73AE4C294EF5}"/>
              </a:ext>
            </a:extLst>
          </p:cNvPr>
          <p:cNvSpPr>
            <a:spLocks noGrp="1"/>
          </p:cNvSpPr>
          <p:nvPr>
            <p:ph type="sldNum" idx="12"/>
          </p:nvPr>
        </p:nvSpPr>
        <p:spPr/>
        <p:txBody>
          <a:bodyPr/>
          <a:lstStyle/>
          <a:p>
            <a:pPr marL="0" lvl="0" indent="0" algn="r" rtl="0">
              <a:spcBef>
                <a:spcPts val="0"/>
              </a:spcBef>
              <a:spcAft>
                <a:spcPts val="0"/>
              </a:spcAft>
              <a:buNone/>
            </a:pPr>
            <a:endParaRPr lang="en" dirty="0"/>
          </a:p>
        </p:txBody>
      </p:sp>
      <p:sp>
        <p:nvSpPr>
          <p:cNvPr id="4" name="TextBox 3">
            <a:extLst>
              <a:ext uri="{FF2B5EF4-FFF2-40B4-BE49-F238E27FC236}">
                <a16:creationId xmlns:a16="http://schemas.microsoft.com/office/drawing/2014/main" id="{8B498247-F223-4598-B44F-11333E3C059E}"/>
              </a:ext>
            </a:extLst>
          </p:cNvPr>
          <p:cNvSpPr txBox="1"/>
          <p:nvPr/>
        </p:nvSpPr>
        <p:spPr>
          <a:xfrm>
            <a:off x="1772461" y="1013343"/>
            <a:ext cx="6042836" cy="3539430"/>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Everyday competitiveness between various shopping </a:t>
            </a:r>
            <a:r>
              <a:rPr lang="en-US" dirty="0" err="1">
                <a:latin typeface="Calisto MT" panose="02040603050505030304" pitchFamily="18" charset="0"/>
              </a:rPr>
              <a:t>centres</a:t>
            </a:r>
            <a:r>
              <a:rPr lang="en-US" dirty="0">
                <a:latin typeface="Calisto MT" panose="02040603050505030304" pitchFamily="18" charset="0"/>
              </a:rPr>
              <a:t> as and as huge marts is becoming higher intense, violent just because of the quick development of global malls  &amp; also online shopping.</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Each market seeks to offer personalized and limited-time deals to attract many clients relying on period of time, so that each item's volume of sales may be estimated for the organization's stock control, transportation and logistical services. </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The current machine learning algorithm is very advanced and provides methods for predicting or forecasting sales  of any kind of organization, extremely beneficial to overcome low – priced used for prediction. </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Always better prediction is helpful, both in developing and improving marketing strategies for the marketplace, which is also particularly helpful. </a:t>
            </a:r>
            <a:endParaRPr lang="en-IN" dirty="0">
              <a:latin typeface="Calisto MT" panose="02040603050505030304" pitchFamily="18" charset="0"/>
            </a:endParaRPr>
          </a:p>
        </p:txBody>
      </p:sp>
      <p:sp>
        <p:nvSpPr>
          <p:cNvPr id="5" name="Title 1">
            <a:extLst>
              <a:ext uri="{FF2B5EF4-FFF2-40B4-BE49-F238E27FC236}">
                <a16:creationId xmlns:a16="http://schemas.microsoft.com/office/drawing/2014/main" id="{2EC2628D-9C9A-45B8-BE45-C6C68E0FDDD3}"/>
              </a:ext>
            </a:extLst>
          </p:cNvPr>
          <p:cNvSpPr txBox="1">
            <a:spLocks/>
          </p:cNvSpPr>
          <p:nvPr/>
        </p:nvSpPr>
        <p:spPr>
          <a:xfrm>
            <a:off x="365052" y="172384"/>
            <a:ext cx="5640900" cy="108270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Calisto MT" panose="02040603050505030304" pitchFamily="18" charset="0"/>
                <a:cs typeface="Calibri Light"/>
              </a:rPr>
              <a:t>Introduction</a:t>
            </a:r>
            <a:endParaRPr lang="en-US" sz="3200" dirty="0">
              <a:solidFill>
                <a:schemeClr val="accent1">
                  <a:lumMod val="50000"/>
                </a:schemeClr>
              </a:solidFill>
              <a:latin typeface="Calisto MT" panose="02040603050505030304" pitchFamily="18" charset="0"/>
            </a:endParaRPr>
          </a:p>
        </p:txBody>
      </p:sp>
      <p:grpSp>
        <p:nvGrpSpPr>
          <p:cNvPr id="6" name="Group 5">
            <a:extLst>
              <a:ext uri="{FF2B5EF4-FFF2-40B4-BE49-F238E27FC236}">
                <a16:creationId xmlns:a16="http://schemas.microsoft.com/office/drawing/2014/main" id="{4CF5BE0C-67E3-435D-8DAD-581261662752}"/>
              </a:ext>
            </a:extLst>
          </p:cNvPr>
          <p:cNvGrpSpPr/>
          <p:nvPr/>
        </p:nvGrpSpPr>
        <p:grpSpPr>
          <a:xfrm>
            <a:off x="364833" y="2520668"/>
            <a:ext cx="1257711" cy="2032105"/>
            <a:chOff x="5339431" y="2448273"/>
            <a:chExt cx="1257711" cy="2032105"/>
          </a:xfrm>
        </p:grpSpPr>
        <p:sp>
          <p:nvSpPr>
            <p:cNvPr id="7" name="Google Shape;3684;p47">
              <a:extLst>
                <a:ext uri="{FF2B5EF4-FFF2-40B4-BE49-F238E27FC236}">
                  <a16:creationId xmlns:a16="http://schemas.microsoft.com/office/drawing/2014/main" id="{6CEF6CED-AC4A-4D19-9152-883DA8551E65}"/>
                </a:ext>
              </a:extLst>
            </p:cNvPr>
            <p:cNvSpPr/>
            <p:nvPr/>
          </p:nvSpPr>
          <p:spPr>
            <a:xfrm>
              <a:off x="6298287" y="2476959"/>
              <a:ext cx="255855" cy="446981"/>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685;p47">
              <a:extLst>
                <a:ext uri="{FF2B5EF4-FFF2-40B4-BE49-F238E27FC236}">
                  <a16:creationId xmlns:a16="http://schemas.microsoft.com/office/drawing/2014/main" id="{1E11E24A-1552-4591-9752-EC1CA4756EF2}"/>
                </a:ext>
              </a:extLst>
            </p:cNvPr>
            <p:cNvSpPr/>
            <p:nvPr/>
          </p:nvSpPr>
          <p:spPr>
            <a:xfrm>
              <a:off x="6298287" y="2476959"/>
              <a:ext cx="255855" cy="225241"/>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687;p47">
              <a:extLst>
                <a:ext uri="{FF2B5EF4-FFF2-40B4-BE49-F238E27FC236}">
                  <a16:creationId xmlns:a16="http://schemas.microsoft.com/office/drawing/2014/main" id="{0B88E0CD-8C39-4C5B-9047-EFFF1FE1773B}"/>
                </a:ext>
              </a:extLst>
            </p:cNvPr>
            <p:cNvSpPr/>
            <p:nvPr/>
          </p:nvSpPr>
          <p:spPr>
            <a:xfrm>
              <a:off x="6279742" y="2448273"/>
              <a:ext cx="274399" cy="240292"/>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3747;p47">
              <a:extLst>
                <a:ext uri="{FF2B5EF4-FFF2-40B4-BE49-F238E27FC236}">
                  <a16:creationId xmlns:a16="http://schemas.microsoft.com/office/drawing/2014/main" id="{FD477BC0-F1FC-44DD-B352-3C8E4CA90BBC}"/>
                </a:ext>
              </a:extLst>
            </p:cNvPr>
            <p:cNvSpPr/>
            <p:nvPr/>
          </p:nvSpPr>
          <p:spPr>
            <a:xfrm>
              <a:off x="5938405" y="2755773"/>
              <a:ext cx="335278" cy="194693"/>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3748;p47">
              <a:extLst>
                <a:ext uri="{FF2B5EF4-FFF2-40B4-BE49-F238E27FC236}">
                  <a16:creationId xmlns:a16="http://schemas.microsoft.com/office/drawing/2014/main" id="{E5DE31FF-6542-49CD-A6C4-EF229D799FF1}"/>
                </a:ext>
              </a:extLst>
            </p:cNvPr>
            <p:cNvSpPr/>
            <p:nvPr/>
          </p:nvSpPr>
          <p:spPr>
            <a:xfrm>
              <a:off x="5952590" y="2543272"/>
              <a:ext cx="338825" cy="197300"/>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749;p47">
              <a:extLst>
                <a:ext uri="{FF2B5EF4-FFF2-40B4-BE49-F238E27FC236}">
                  <a16:creationId xmlns:a16="http://schemas.microsoft.com/office/drawing/2014/main" id="{BD8D6817-2626-4DCF-904F-963063F6847D}"/>
                </a:ext>
              </a:extLst>
            </p:cNvPr>
            <p:cNvSpPr/>
            <p:nvPr/>
          </p:nvSpPr>
          <p:spPr>
            <a:xfrm>
              <a:off x="6122003" y="2659581"/>
              <a:ext cx="157960" cy="275908"/>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3750;p47">
              <a:extLst>
                <a:ext uri="{FF2B5EF4-FFF2-40B4-BE49-F238E27FC236}">
                  <a16:creationId xmlns:a16="http://schemas.microsoft.com/office/drawing/2014/main" id="{E7678348-670C-45C7-A9EF-7FD924A73F16}"/>
                </a:ext>
              </a:extLst>
            </p:cNvPr>
            <p:cNvSpPr/>
            <p:nvPr/>
          </p:nvSpPr>
          <p:spPr>
            <a:xfrm>
              <a:off x="5964043" y="2659581"/>
              <a:ext cx="157960" cy="275908"/>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751;p47">
              <a:extLst>
                <a:ext uri="{FF2B5EF4-FFF2-40B4-BE49-F238E27FC236}">
                  <a16:creationId xmlns:a16="http://schemas.microsoft.com/office/drawing/2014/main" id="{3E4B1102-87B8-48CD-BF7E-2EE13C06DB82}"/>
                </a:ext>
              </a:extLst>
            </p:cNvPr>
            <p:cNvSpPr/>
            <p:nvPr/>
          </p:nvSpPr>
          <p:spPr>
            <a:xfrm>
              <a:off x="5964043" y="2659581"/>
              <a:ext cx="157960" cy="139034"/>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752;p47">
              <a:extLst>
                <a:ext uri="{FF2B5EF4-FFF2-40B4-BE49-F238E27FC236}">
                  <a16:creationId xmlns:a16="http://schemas.microsoft.com/office/drawing/2014/main" id="{B79CC7AD-30F9-46EF-B3E8-0485C1497D39}"/>
                </a:ext>
              </a:extLst>
            </p:cNvPr>
            <p:cNvSpPr/>
            <p:nvPr/>
          </p:nvSpPr>
          <p:spPr>
            <a:xfrm>
              <a:off x="6122003" y="2659581"/>
              <a:ext cx="157960" cy="139034"/>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3753;p47">
              <a:extLst>
                <a:ext uri="{FF2B5EF4-FFF2-40B4-BE49-F238E27FC236}">
                  <a16:creationId xmlns:a16="http://schemas.microsoft.com/office/drawing/2014/main" id="{CD29323B-10FC-4160-B9C2-6C565A0B3265}"/>
                </a:ext>
              </a:extLst>
            </p:cNvPr>
            <p:cNvSpPr/>
            <p:nvPr/>
          </p:nvSpPr>
          <p:spPr>
            <a:xfrm>
              <a:off x="5952590" y="2641923"/>
              <a:ext cx="169413" cy="148273"/>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3754;p47">
              <a:extLst>
                <a:ext uri="{FF2B5EF4-FFF2-40B4-BE49-F238E27FC236}">
                  <a16:creationId xmlns:a16="http://schemas.microsoft.com/office/drawing/2014/main" id="{AC8E8F81-73A2-4C15-94E7-8ADFC0B9613E}"/>
                </a:ext>
              </a:extLst>
            </p:cNvPr>
            <p:cNvSpPr/>
            <p:nvPr/>
          </p:nvSpPr>
          <p:spPr>
            <a:xfrm>
              <a:off x="6122003" y="2641923"/>
              <a:ext cx="169413" cy="148273"/>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3763;p47">
              <a:extLst>
                <a:ext uri="{FF2B5EF4-FFF2-40B4-BE49-F238E27FC236}">
                  <a16:creationId xmlns:a16="http://schemas.microsoft.com/office/drawing/2014/main" id="{A448B7CA-E355-4A3A-9D25-79C11749FB75}"/>
                </a:ext>
              </a:extLst>
            </p:cNvPr>
            <p:cNvSpPr/>
            <p:nvPr/>
          </p:nvSpPr>
          <p:spPr>
            <a:xfrm>
              <a:off x="6176233" y="2996811"/>
              <a:ext cx="341707" cy="198940"/>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3764;p47">
              <a:extLst>
                <a:ext uri="{FF2B5EF4-FFF2-40B4-BE49-F238E27FC236}">
                  <a16:creationId xmlns:a16="http://schemas.microsoft.com/office/drawing/2014/main" id="{1C7C0050-9BBC-4427-A1EB-8DD064DFAA3F}"/>
                </a:ext>
              </a:extLst>
            </p:cNvPr>
            <p:cNvSpPr/>
            <p:nvPr/>
          </p:nvSpPr>
          <p:spPr>
            <a:xfrm>
              <a:off x="6292303" y="2601091"/>
              <a:ext cx="304839" cy="527973"/>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3765;p47">
              <a:extLst>
                <a:ext uri="{FF2B5EF4-FFF2-40B4-BE49-F238E27FC236}">
                  <a16:creationId xmlns:a16="http://schemas.microsoft.com/office/drawing/2014/main" id="{6FDC9D30-CF06-4082-979D-83B41D6A75BE}"/>
                </a:ext>
              </a:extLst>
            </p:cNvPr>
            <p:cNvSpPr/>
            <p:nvPr/>
          </p:nvSpPr>
          <p:spPr>
            <a:xfrm>
              <a:off x="6213101" y="2645499"/>
              <a:ext cx="304839" cy="527973"/>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3766;p47">
              <a:extLst>
                <a:ext uri="{FF2B5EF4-FFF2-40B4-BE49-F238E27FC236}">
                  <a16:creationId xmlns:a16="http://schemas.microsoft.com/office/drawing/2014/main" id="{AFDFAE46-FE14-4932-AAF8-909922BA11A7}"/>
                </a:ext>
              </a:extLst>
            </p:cNvPr>
            <p:cNvSpPr/>
            <p:nvPr/>
          </p:nvSpPr>
          <p:spPr>
            <a:xfrm>
              <a:off x="6479817" y="2734240"/>
              <a:ext cx="117325" cy="439232"/>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3767;p47">
              <a:extLst>
                <a:ext uri="{FF2B5EF4-FFF2-40B4-BE49-F238E27FC236}">
                  <a16:creationId xmlns:a16="http://schemas.microsoft.com/office/drawing/2014/main" id="{14AB97CC-0D61-4B02-9CDB-5C2124517D9E}"/>
                </a:ext>
              </a:extLst>
            </p:cNvPr>
            <p:cNvSpPr/>
            <p:nvPr/>
          </p:nvSpPr>
          <p:spPr>
            <a:xfrm>
              <a:off x="6251224" y="2601091"/>
              <a:ext cx="79201" cy="85089"/>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3768;p47">
              <a:extLst>
                <a:ext uri="{FF2B5EF4-FFF2-40B4-BE49-F238E27FC236}">
                  <a16:creationId xmlns:a16="http://schemas.microsoft.com/office/drawing/2014/main" id="{5FD4F8CB-433C-419A-8115-079D3E088652}"/>
                </a:ext>
              </a:extLst>
            </p:cNvPr>
            <p:cNvSpPr/>
            <p:nvPr/>
          </p:nvSpPr>
          <p:spPr>
            <a:xfrm>
              <a:off x="6308409" y="2628227"/>
              <a:ext cx="114222" cy="116593"/>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3769;p47">
              <a:extLst>
                <a:ext uri="{FF2B5EF4-FFF2-40B4-BE49-F238E27FC236}">
                  <a16:creationId xmlns:a16="http://schemas.microsoft.com/office/drawing/2014/main" id="{DC2080E6-A45F-45AA-BCD9-1C1E1DBA3AB8}"/>
                </a:ext>
              </a:extLst>
            </p:cNvPr>
            <p:cNvSpPr/>
            <p:nvPr/>
          </p:nvSpPr>
          <p:spPr>
            <a:xfrm>
              <a:off x="6382735" y="2582105"/>
              <a:ext cx="114222" cy="116593"/>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3771;p47">
              <a:extLst>
                <a:ext uri="{FF2B5EF4-FFF2-40B4-BE49-F238E27FC236}">
                  <a16:creationId xmlns:a16="http://schemas.microsoft.com/office/drawing/2014/main" id="{231E0890-5886-4A2B-83D0-CEEA2788E434}"/>
                </a:ext>
              </a:extLst>
            </p:cNvPr>
            <p:cNvSpPr/>
            <p:nvPr/>
          </p:nvSpPr>
          <p:spPr>
            <a:xfrm>
              <a:off x="5339431" y="2992862"/>
              <a:ext cx="154422" cy="33909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3772;p47">
              <a:extLst>
                <a:ext uri="{FF2B5EF4-FFF2-40B4-BE49-F238E27FC236}">
                  <a16:creationId xmlns:a16="http://schemas.microsoft.com/office/drawing/2014/main" id="{AF20006B-0501-498E-92A4-90D17052EB27}"/>
                </a:ext>
              </a:extLst>
            </p:cNvPr>
            <p:cNvSpPr/>
            <p:nvPr/>
          </p:nvSpPr>
          <p:spPr>
            <a:xfrm>
              <a:off x="5361234" y="2853441"/>
              <a:ext cx="111045" cy="215377"/>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773;p47">
              <a:extLst>
                <a:ext uri="{FF2B5EF4-FFF2-40B4-BE49-F238E27FC236}">
                  <a16:creationId xmlns:a16="http://schemas.microsoft.com/office/drawing/2014/main" id="{B17CE5C8-26C1-4925-AF04-CC5E72C8857C}"/>
                </a:ext>
              </a:extLst>
            </p:cNvPr>
            <p:cNvSpPr/>
            <p:nvPr/>
          </p:nvSpPr>
          <p:spPr>
            <a:xfrm>
              <a:off x="5605756" y="4344524"/>
              <a:ext cx="239389" cy="135854"/>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774;p47">
              <a:extLst>
                <a:ext uri="{FF2B5EF4-FFF2-40B4-BE49-F238E27FC236}">
                  <a16:creationId xmlns:a16="http://schemas.microsoft.com/office/drawing/2014/main" id="{FF2153D6-12C1-4A11-A293-D8557900C9DB}"/>
                </a:ext>
              </a:extLst>
            </p:cNvPr>
            <p:cNvSpPr/>
            <p:nvPr/>
          </p:nvSpPr>
          <p:spPr>
            <a:xfrm>
              <a:off x="5609480" y="4367038"/>
              <a:ext cx="235633" cy="11333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3775;p47">
              <a:extLst>
                <a:ext uri="{FF2B5EF4-FFF2-40B4-BE49-F238E27FC236}">
                  <a16:creationId xmlns:a16="http://schemas.microsoft.com/office/drawing/2014/main" id="{290A7334-4547-4D19-828D-2334D2D005F3}"/>
                </a:ext>
              </a:extLst>
            </p:cNvPr>
            <p:cNvSpPr/>
            <p:nvPr/>
          </p:nvSpPr>
          <p:spPr>
            <a:xfrm>
              <a:off x="5430636" y="4265213"/>
              <a:ext cx="239333" cy="135886"/>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776;p47">
              <a:extLst>
                <a:ext uri="{FF2B5EF4-FFF2-40B4-BE49-F238E27FC236}">
                  <a16:creationId xmlns:a16="http://schemas.microsoft.com/office/drawing/2014/main" id="{836D80AF-02E6-4442-BA81-E04E5149D9DC}"/>
                </a:ext>
              </a:extLst>
            </p:cNvPr>
            <p:cNvSpPr/>
            <p:nvPr/>
          </p:nvSpPr>
          <p:spPr>
            <a:xfrm>
              <a:off x="5434378" y="4287760"/>
              <a:ext cx="235630" cy="11333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777;p47">
              <a:extLst>
                <a:ext uri="{FF2B5EF4-FFF2-40B4-BE49-F238E27FC236}">
                  <a16:creationId xmlns:a16="http://schemas.microsoft.com/office/drawing/2014/main" id="{CF432899-C9B3-4F4A-B5B1-0EDDF09909FE}"/>
                </a:ext>
              </a:extLst>
            </p:cNvPr>
            <p:cNvSpPr/>
            <p:nvPr/>
          </p:nvSpPr>
          <p:spPr>
            <a:xfrm>
              <a:off x="5430662" y="3385601"/>
              <a:ext cx="350225" cy="997023"/>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778;p47">
              <a:extLst>
                <a:ext uri="{FF2B5EF4-FFF2-40B4-BE49-F238E27FC236}">
                  <a16:creationId xmlns:a16="http://schemas.microsoft.com/office/drawing/2014/main" id="{6274D666-262C-4B9D-949E-8D12509D52C2}"/>
                </a:ext>
              </a:extLst>
            </p:cNvPr>
            <p:cNvSpPr/>
            <p:nvPr/>
          </p:nvSpPr>
          <p:spPr>
            <a:xfrm>
              <a:off x="5475589" y="2567562"/>
              <a:ext cx="254296" cy="410307"/>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779;p47">
              <a:extLst>
                <a:ext uri="{FF2B5EF4-FFF2-40B4-BE49-F238E27FC236}">
                  <a16:creationId xmlns:a16="http://schemas.microsoft.com/office/drawing/2014/main" id="{65F143DF-7E58-441A-ABA1-A8F2F0AE2BE0}"/>
                </a:ext>
              </a:extLst>
            </p:cNvPr>
            <p:cNvSpPr/>
            <p:nvPr/>
          </p:nvSpPr>
          <p:spPr>
            <a:xfrm>
              <a:off x="5392204" y="2858198"/>
              <a:ext cx="390917" cy="65285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780;p47">
              <a:extLst>
                <a:ext uri="{FF2B5EF4-FFF2-40B4-BE49-F238E27FC236}">
                  <a16:creationId xmlns:a16="http://schemas.microsoft.com/office/drawing/2014/main" id="{81036EDE-A857-4F8C-84D3-3BEB656643E9}"/>
                </a:ext>
              </a:extLst>
            </p:cNvPr>
            <p:cNvSpPr/>
            <p:nvPr/>
          </p:nvSpPr>
          <p:spPr>
            <a:xfrm>
              <a:off x="5669438" y="2939509"/>
              <a:ext cx="492864" cy="389647"/>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781;p47">
              <a:extLst>
                <a:ext uri="{FF2B5EF4-FFF2-40B4-BE49-F238E27FC236}">
                  <a16:creationId xmlns:a16="http://schemas.microsoft.com/office/drawing/2014/main" id="{DEDCF362-F7D2-4407-9718-0B2CCC6E6034}"/>
                </a:ext>
              </a:extLst>
            </p:cNvPr>
            <p:cNvSpPr/>
            <p:nvPr/>
          </p:nvSpPr>
          <p:spPr>
            <a:xfrm>
              <a:off x="5651788" y="2931493"/>
              <a:ext cx="151116" cy="222869"/>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782;p47">
              <a:extLst>
                <a:ext uri="{FF2B5EF4-FFF2-40B4-BE49-F238E27FC236}">
                  <a16:creationId xmlns:a16="http://schemas.microsoft.com/office/drawing/2014/main" id="{F41D3EAB-973D-40AF-9938-212994D14429}"/>
                </a:ext>
              </a:extLst>
            </p:cNvPr>
            <p:cNvSpPr/>
            <p:nvPr/>
          </p:nvSpPr>
          <p:spPr>
            <a:xfrm>
              <a:off x="5483492" y="2549785"/>
              <a:ext cx="246472" cy="274003"/>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83;p47">
              <a:extLst>
                <a:ext uri="{FF2B5EF4-FFF2-40B4-BE49-F238E27FC236}">
                  <a16:creationId xmlns:a16="http://schemas.microsoft.com/office/drawing/2014/main" id="{2C80DF22-4B79-431A-9457-8A60CBB8C615}"/>
                </a:ext>
              </a:extLst>
            </p:cNvPr>
            <p:cNvSpPr/>
            <p:nvPr/>
          </p:nvSpPr>
          <p:spPr>
            <a:xfrm>
              <a:off x="6013421" y="3111297"/>
              <a:ext cx="74564" cy="65975"/>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 name="Google Shape;3784;p47">
              <a:extLst>
                <a:ext uri="{FF2B5EF4-FFF2-40B4-BE49-F238E27FC236}">
                  <a16:creationId xmlns:a16="http://schemas.microsoft.com/office/drawing/2014/main" id="{AB67DF0D-3912-4894-81FC-0AC4F99516FC}"/>
                </a:ext>
              </a:extLst>
            </p:cNvPr>
            <p:cNvGrpSpPr/>
            <p:nvPr/>
          </p:nvGrpSpPr>
          <p:grpSpPr>
            <a:xfrm>
              <a:off x="5991970" y="3087690"/>
              <a:ext cx="214850" cy="130738"/>
              <a:chOff x="4963646" y="3895887"/>
              <a:chExt cx="276341" cy="167131"/>
            </a:xfrm>
          </p:grpSpPr>
          <p:sp>
            <p:nvSpPr>
              <p:cNvPr id="40" name="Google Shape;3785;p47">
                <a:extLst>
                  <a:ext uri="{FF2B5EF4-FFF2-40B4-BE49-F238E27FC236}">
                    <a16:creationId xmlns:a16="http://schemas.microsoft.com/office/drawing/2014/main" id="{6EC3D6C8-551C-48A2-9F49-B5C3C74F607A}"/>
                  </a:ext>
                </a:extLst>
              </p:cNvPr>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3786;p47">
                <a:extLst>
                  <a:ext uri="{FF2B5EF4-FFF2-40B4-BE49-F238E27FC236}">
                    <a16:creationId xmlns:a16="http://schemas.microsoft.com/office/drawing/2014/main" id="{846E6BBC-F0F5-4E11-8381-559A40115602}"/>
                  </a:ext>
                </a:extLst>
              </p:cNvPr>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3787;p47">
                <a:extLst>
                  <a:ext uri="{FF2B5EF4-FFF2-40B4-BE49-F238E27FC236}">
                    <a16:creationId xmlns:a16="http://schemas.microsoft.com/office/drawing/2014/main" id="{ED9B3FDE-7F2F-4900-8426-77D68DA0BC12}"/>
                  </a:ext>
                </a:extLst>
              </p:cNvPr>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3788;p47">
                <a:extLst>
                  <a:ext uri="{FF2B5EF4-FFF2-40B4-BE49-F238E27FC236}">
                    <a16:creationId xmlns:a16="http://schemas.microsoft.com/office/drawing/2014/main" id="{7FB73794-4078-4297-8FC5-6F7968089FBE}"/>
                  </a:ext>
                </a:extLst>
              </p:cNvPr>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3789;p47">
                <a:extLst>
                  <a:ext uri="{FF2B5EF4-FFF2-40B4-BE49-F238E27FC236}">
                    <a16:creationId xmlns:a16="http://schemas.microsoft.com/office/drawing/2014/main" id="{4C528985-26CF-4B97-B488-10D7681582C8}"/>
                  </a:ext>
                </a:extLst>
              </p:cNvPr>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3790;p47">
                <a:extLst>
                  <a:ext uri="{FF2B5EF4-FFF2-40B4-BE49-F238E27FC236}">
                    <a16:creationId xmlns:a16="http://schemas.microsoft.com/office/drawing/2014/main" id="{AA2565C2-3E2D-46DE-B0EC-059F00FC0090}"/>
                  </a:ext>
                </a:extLst>
              </p:cNvPr>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3791;p47">
                <a:extLst>
                  <a:ext uri="{FF2B5EF4-FFF2-40B4-BE49-F238E27FC236}">
                    <a16:creationId xmlns:a16="http://schemas.microsoft.com/office/drawing/2014/main" id="{A4E4BA8B-B068-42DA-9634-7BBE25243B0E}"/>
                  </a:ext>
                </a:extLst>
              </p:cNvPr>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3792;p47">
                <a:extLst>
                  <a:ext uri="{FF2B5EF4-FFF2-40B4-BE49-F238E27FC236}">
                    <a16:creationId xmlns:a16="http://schemas.microsoft.com/office/drawing/2014/main" id="{588859CD-F90A-47DA-917F-88A4E8D2C57C}"/>
                  </a:ext>
                </a:extLst>
              </p:cNvPr>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3793;p47">
                <a:extLst>
                  <a:ext uri="{FF2B5EF4-FFF2-40B4-BE49-F238E27FC236}">
                    <a16:creationId xmlns:a16="http://schemas.microsoft.com/office/drawing/2014/main" id="{ACC73038-C9ED-4D90-A220-C71B40B06FC2}"/>
                  </a:ext>
                </a:extLst>
              </p:cNvPr>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3794;p47">
                <a:extLst>
                  <a:ext uri="{FF2B5EF4-FFF2-40B4-BE49-F238E27FC236}">
                    <a16:creationId xmlns:a16="http://schemas.microsoft.com/office/drawing/2014/main" id="{595A9745-A18B-4421-9B6B-D6113066D770}"/>
                  </a:ext>
                </a:extLst>
              </p:cNvPr>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3795;p47">
                <a:extLst>
                  <a:ext uri="{FF2B5EF4-FFF2-40B4-BE49-F238E27FC236}">
                    <a16:creationId xmlns:a16="http://schemas.microsoft.com/office/drawing/2014/main" id="{0AA107B5-5592-4FFC-99BE-3375590A1A9D}"/>
                  </a:ext>
                </a:extLst>
              </p:cNvPr>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3796;p47">
                <a:extLst>
                  <a:ext uri="{FF2B5EF4-FFF2-40B4-BE49-F238E27FC236}">
                    <a16:creationId xmlns:a16="http://schemas.microsoft.com/office/drawing/2014/main" id="{DA64D9F2-528C-4AA7-908B-4CD1D08B082E}"/>
                  </a:ext>
                </a:extLst>
              </p:cNvPr>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3797;p47">
                <a:extLst>
                  <a:ext uri="{FF2B5EF4-FFF2-40B4-BE49-F238E27FC236}">
                    <a16:creationId xmlns:a16="http://schemas.microsoft.com/office/drawing/2014/main" id="{1CDE4022-01D9-4BFB-95BC-97C0F6CE2F9B}"/>
                  </a:ext>
                </a:extLst>
              </p:cNvPr>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3798;p47">
                <a:extLst>
                  <a:ext uri="{FF2B5EF4-FFF2-40B4-BE49-F238E27FC236}">
                    <a16:creationId xmlns:a16="http://schemas.microsoft.com/office/drawing/2014/main" id="{8C31DA7D-DFB2-48CA-AB1C-C52C0634A8A8}"/>
                  </a:ext>
                </a:extLst>
              </p:cNvPr>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3799;p47">
                <a:extLst>
                  <a:ext uri="{FF2B5EF4-FFF2-40B4-BE49-F238E27FC236}">
                    <a16:creationId xmlns:a16="http://schemas.microsoft.com/office/drawing/2014/main" id="{B84F6F13-0D01-4AE0-9E88-89F61615677B}"/>
                  </a:ext>
                </a:extLst>
              </p:cNvPr>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3800;p47">
                <a:extLst>
                  <a:ext uri="{FF2B5EF4-FFF2-40B4-BE49-F238E27FC236}">
                    <a16:creationId xmlns:a16="http://schemas.microsoft.com/office/drawing/2014/main" id="{EFBCD8D7-3393-43FA-A041-C721930F3EF6}"/>
                  </a:ext>
                </a:extLst>
              </p:cNvPr>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3801;p47">
                <a:extLst>
                  <a:ext uri="{FF2B5EF4-FFF2-40B4-BE49-F238E27FC236}">
                    <a16:creationId xmlns:a16="http://schemas.microsoft.com/office/drawing/2014/main" id="{C9DB23DE-CD70-47EA-90FE-0203519D9E94}"/>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3802;p47">
                <a:extLst>
                  <a:ext uri="{FF2B5EF4-FFF2-40B4-BE49-F238E27FC236}">
                    <a16:creationId xmlns:a16="http://schemas.microsoft.com/office/drawing/2014/main" id="{2E850A62-1E0D-4257-B0D9-4605EA8281B0}"/>
                  </a:ext>
                </a:extLst>
              </p:cNvPr>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3803;p47">
                <a:extLst>
                  <a:ext uri="{FF2B5EF4-FFF2-40B4-BE49-F238E27FC236}">
                    <a16:creationId xmlns:a16="http://schemas.microsoft.com/office/drawing/2014/main" id="{33D1F3E1-F986-42B4-A40B-81E6190D878E}"/>
                  </a:ext>
                </a:extLst>
              </p:cNvPr>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3804;p47">
                <a:extLst>
                  <a:ext uri="{FF2B5EF4-FFF2-40B4-BE49-F238E27FC236}">
                    <a16:creationId xmlns:a16="http://schemas.microsoft.com/office/drawing/2014/main" id="{4E1D6E3C-D44D-4F86-8F11-6B28C1DB3143}"/>
                  </a:ext>
                </a:extLst>
              </p:cNvPr>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 name="Google Shape;3805;p47">
              <a:extLst>
                <a:ext uri="{FF2B5EF4-FFF2-40B4-BE49-F238E27FC236}">
                  <a16:creationId xmlns:a16="http://schemas.microsoft.com/office/drawing/2014/main" id="{554932A9-1DDA-403C-B9BD-01706FE2A549}"/>
                </a:ext>
              </a:extLst>
            </p:cNvPr>
            <p:cNvSpPr/>
            <p:nvPr/>
          </p:nvSpPr>
          <p:spPr>
            <a:xfrm>
              <a:off x="6037481" y="3128319"/>
              <a:ext cx="126926" cy="106101"/>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6552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1BEF-EC89-A247-A05E-2B108DD64B9E}"/>
              </a:ext>
            </a:extLst>
          </p:cNvPr>
          <p:cNvSpPr>
            <a:spLocks noGrp="1"/>
          </p:cNvSpPr>
          <p:nvPr>
            <p:ph type="title"/>
          </p:nvPr>
        </p:nvSpPr>
        <p:spPr/>
        <p:txBody>
          <a:bodyPr>
            <a:normAutofit/>
          </a:bodyPr>
          <a:lstStyle/>
          <a:p>
            <a:r>
              <a:rPr lang="en-US" sz="2800" dirty="0">
                <a:latin typeface="Calisto MT" panose="02040603050505030304" pitchFamily="18" charset="0"/>
              </a:rPr>
              <a:t>Problem Statement </a:t>
            </a:r>
          </a:p>
        </p:txBody>
      </p:sp>
      <p:sp>
        <p:nvSpPr>
          <p:cNvPr id="3" name="Content Placeholder 2">
            <a:extLst>
              <a:ext uri="{FF2B5EF4-FFF2-40B4-BE49-F238E27FC236}">
                <a16:creationId xmlns:a16="http://schemas.microsoft.com/office/drawing/2014/main" id="{AEE345BB-1B0F-3344-B3D3-5678F9F7DA64}"/>
              </a:ext>
            </a:extLst>
          </p:cNvPr>
          <p:cNvSpPr>
            <a:spLocks noGrp="1"/>
          </p:cNvSpPr>
          <p:nvPr>
            <p:ph idx="1"/>
          </p:nvPr>
        </p:nvSpPr>
        <p:spPr>
          <a:xfrm>
            <a:off x="511902" y="1925192"/>
            <a:ext cx="4482677" cy="3577239"/>
          </a:xfrm>
        </p:spPr>
        <p:txBody>
          <a:bodyPr/>
          <a:lstStyle/>
          <a:p>
            <a:r>
              <a:rPr lang="en-US" sz="1800" dirty="0">
                <a:solidFill>
                  <a:schemeClr val="tx1"/>
                </a:solidFill>
                <a:latin typeface="Calisto MT" panose="02040603050505030304" pitchFamily="18" charset="0"/>
              </a:rPr>
              <a:t>Create a prediction system which will </a:t>
            </a:r>
            <a:r>
              <a:rPr lang="en-US" sz="1800" dirty="0">
                <a:latin typeface="Calisto MT" panose="02040603050505030304" pitchFamily="18" charset="0"/>
              </a:rPr>
              <a:t>always </a:t>
            </a:r>
            <a:r>
              <a:rPr lang="en-US" sz="1600" dirty="0">
                <a:latin typeface="Calisto MT" panose="02040603050505030304" pitchFamily="18" charset="0"/>
              </a:rPr>
              <a:t>helpful</a:t>
            </a:r>
            <a:r>
              <a:rPr lang="en-US" sz="1800" dirty="0">
                <a:latin typeface="Calisto MT" panose="02040603050505030304" pitchFamily="18" charset="0"/>
              </a:rPr>
              <a:t> in developing and enhancing corporate market strategies, which also help to increase awareness of the market. </a:t>
            </a:r>
            <a:endParaRPr lang="en-US" sz="1800" dirty="0">
              <a:solidFill>
                <a:schemeClr val="tx1"/>
              </a:solidFill>
              <a:latin typeface="Calisto MT" panose="02040603050505030304" pitchFamily="18" charset="0"/>
            </a:endParaRPr>
          </a:p>
        </p:txBody>
      </p:sp>
      <p:grpSp>
        <p:nvGrpSpPr>
          <p:cNvPr id="4" name="Google Shape;1047;p24">
            <a:extLst>
              <a:ext uri="{FF2B5EF4-FFF2-40B4-BE49-F238E27FC236}">
                <a16:creationId xmlns:a16="http://schemas.microsoft.com/office/drawing/2014/main" id="{BA624C13-C886-43CB-9BEF-064BC7EB38B4}"/>
              </a:ext>
            </a:extLst>
          </p:cNvPr>
          <p:cNvGrpSpPr/>
          <p:nvPr/>
        </p:nvGrpSpPr>
        <p:grpSpPr>
          <a:xfrm>
            <a:off x="5364194" y="773034"/>
            <a:ext cx="3495801" cy="3628765"/>
            <a:chOff x="2012475" y="393272"/>
            <a:chExt cx="4440240" cy="4609126"/>
          </a:xfrm>
        </p:grpSpPr>
        <p:sp>
          <p:nvSpPr>
            <p:cNvPr id="5" name="Google Shape;1048;p24">
              <a:extLst>
                <a:ext uri="{FF2B5EF4-FFF2-40B4-BE49-F238E27FC236}">
                  <a16:creationId xmlns:a16="http://schemas.microsoft.com/office/drawing/2014/main" id="{12B8702F-00D5-44CB-B5BD-424835738F5C}"/>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049;p24">
              <a:extLst>
                <a:ext uri="{FF2B5EF4-FFF2-40B4-BE49-F238E27FC236}">
                  <a16:creationId xmlns:a16="http://schemas.microsoft.com/office/drawing/2014/main" id="{C25A4B6E-B214-4A46-BBD8-BF0849782C3B}"/>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050;p24">
              <a:extLst>
                <a:ext uri="{FF2B5EF4-FFF2-40B4-BE49-F238E27FC236}">
                  <a16:creationId xmlns:a16="http://schemas.microsoft.com/office/drawing/2014/main" id="{401CDC95-4958-4039-89CD-6B4E7A3BC660}"/>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051;p24">
              <a:extLst>
                <a:ext uri="{FF2B5EF4-FFF2-40B4-BE49-F238E27FC236}">
                  <a16:creationId xmlns:a16="http://schemas.microsoft.com/office/drawing/2014/main" id="{B742C4F2-D999-4D18-AFE0-A442562CBC53}"/>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052;p24">
              <a:extLst>
                <a:ext uri="{FF2B5EF4-FFF2-40B4-BE49-F238E27FC236}">
                  <a16:creationId xmlns:a16="http://schemas.microsoft.com/office/drawing/2014/main" id="{B4031477-11DB-46D4-A4F3-8EEE6524603F}"/>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53;p24">
              <a:extLst>
                <a:ext uri="{FF2B5EF4-FFF2-40B4-BE49-F238E27FC236}">
                  <a16:creationId xmlns:a16="http://schemas.microsoft.com/office/drawing/2014/main" id="{31810B20-D407-4A6B-8950-9944301F5E4D}"/>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054;p24">
              <a:extLst>
                <a:ext uri="{FF2B5EF4-FFF2-40B4-BE49-F238E27FC236}">
                  <a16:creationId xmlns:a16="http://schemas.microsoft.com/office/drawing/2014/main" id="{338711A1-227A-417F-A96E-0755138F5E6F}"/>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55;p24">
              <a:extLst>
                <a:ext uri="{FF2B5EF4-FFF2-40B4-BE49-F238E27FC236}">
                  <a16:creationId xmlns:a16="http://schemas.microsoft.com/office/drawing/2014/main" id="{92F8C7BC-79B2-4FF3-BBD6-F9E312667F44}"/>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056;p24">
              <a:extLst>
                <a:ext uri="{FF2B5EF4-FFF2-40B4-BE49-F238E27FC236}">
                  <a16:creationId xmlns:a16="http://schemas.microsoft.com/office/drawing/2014/main" id="{CE71A910-24E4-40AF-88B9-975AA9B5D975}"/>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057;p24">
              <a:extLst>
                <a:ext uri="{FF2B5EF4-FFF2-40B4-BE49-F238E27FC236}">
                  <a16:creationId xmlns:a16="http://schemas.microsoft.com/office/drawing/2014/main" id="{53BC7425-6058-4D69-B568-FE13E0AE460D}"/>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58;p24">
              <a:extLst>
                <a:ext uri="{FF2B5EF4-FFF2-40B4-BE49-F238E27FC236}">
                  <a16:creationId xmlns:a16="http://schemas.microsoft.com/office/drawing/2014/main" id="{D5599674-617C-4F58-8C17-15D00EDDE260}"/>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059;p24">
              <a:extLst>
                <a:ext uri="{FF2B5EF4-FFF2-40B4-BE49-F238E27FC236}">
                  <a16:creationId xmlns:a16="http://schemas.microsoft.com/office/drawing/2014/main" id="{1409164F-1AA6-41B2-B37C-0E6E40AA1C15}"/>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060;p24">
              <a:extLst>
                <a:ext uri="{FF2B5EF4-FFF2-40B4-BE49-F238E27FC236}">
                  <a16:creationId xmlns:a16="http://schemas.microsoft.com/office/drawing/2014/main" id="{188C47B3-A8C6-409E-8E26-8E168D18D807}"/>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1;p24">
              <a:extLst>
                <a:ext uri="{FF2B5EF4-FFF2-40B4-BE49-F238E27FC236}">
                  <a16:creationId xmlns:a16="http://schemas.microsoft.com/office/drawing/2014/main" id="{1A9BE633-E7E0-4ACC-922D-B7151812B2F5}"/>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062;p24">
              <a:extLst>
                <a:ext uri="{FF2B5EF4-FFF2-40B4-BE49-F238E27FC236}">
                  <a16:creationId xmlns:a16="http://schemas.microsoft.com/office/drawing/2014/main" id="{F7D17C63-415A-4DE4-9CE9-74A399EED530}"/>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063;p24">
              <a:extLst>
                <a:ext uri="{FF2B5EF4-FFF2-40B4-BE49-F238E27FC236}">
                  <a16:creationId xmlns:a16="http://schemas.microsoft.com/office/drawing/2014/main" id="{11267895-87BA-4AE1-A26B-8E6173C1B16D}"/>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064;p24">
              <a:extLst>
                <a:ext uri="{FF2B5EF4-FFF2-40B4-BE49-F238E27FC236}">
                  <a16:creationId xmlns:a16="http://schemas.microsoft.com/office/drawing/2014/main" id="{CAE34905-025A-4059-AAF4-F0FC0BDA4BC7}"/>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065;p24">
              <a:extLst>
                <a:ext uri="{FF2B5EF4-FFF2-40B4-BE49-F238E27FC236}">
                  <a16:creationId xmlns:a16="http://schemas.microsoft.com/office/drawing/2014/main" id="{E18D4C80-3C1B-402D-AE26-A9F11710EB74}"/>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066;p24">
              <a:extLst>
                <a:ext uri="{FF2B5EF4-FFF2-40B4-BE49-F238E27FC236}">
                  <a16:creationId xmlns:a16="http://schemas.microsoft.com/office/drawing/2014/main" id="{D0D1BC2C-8515-49CD-AD81-98B19155F052}"/>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067;p24">
              <a:extLst>
                <a:ext uri="{FF2B5EF4-FFF2-40B4-BE49-F238E27FC236}">
                  <a16:creationId xmlns:a16="http://schemas.microsoft.com/office/drawing/2014/main" id="{673C502A-596D-4FE1-83A4-DCA63EEADB11}"/>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068;p24">
              <a:extLst>
                <a:ext uri="{FF2B5EF4-FFF2-40B4-BE49-F238E27FC236}">
                  <a16:creationId xmlns:a16="http://schemas.microsoft.com/office/drawing/2014/main" id="{E93F58F9-1BAF-4562-9D11-E03B6817666C}"/>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069;p24">
              <a:extLst>
                <a:ext uri="{FF2B5EF4-FFF2-40B4-BE49-F238E27FC236}">
                  <a16:creationId xmlns:a16="http://schemas.microsoft.com/office/drawing/2014/main" id="{A641B5E6-FA1C-4881-835D-565E989A5F78}"/>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070;p24">
              <a:extLst>
                <a:ext uri="{FF2B5EF4-FFF2-40B4-BE49-F238E27FC236}">
                  <a16:creationId xmlns:a16="http://schemas.microsoft.com/office/drawing/2014/main" id="{066CFD08-829B-462E-969A-36027F4FB0F5}"/>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071;p24">
              <a:extLst>
                <a:ext uri="{FF2B5EF4-FFF2-40B4-BE49-F238E27FC236}">
                  <a16:creationId xmlns:a16="http://schemas.microsoft.com/office/drawing/2014/main" id="{3CD3379F-89A1-4FAF-908F-14F0CA784B5D}"/>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072;p24">
              <a:extLst>
                <a:ext uri="{FF2B5EF4-FFF2-40B4-BE49-F238E27FC236}">
                  <a16:creationId xmlns:a16="http://schemas.microsoft.com/office/drawing/2014/main" id="{D1385BC6-3570-4B56-8A58-DAE55BC175F0}"/>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073;p24">
              <a:extLst>
                <a:ext uri="{FF2B5EF4-FFF2-40B4-BE49-F238E27FC236}">
                  <a16:creationId xmlns:a16="http://schemas.microsoft.com/office/drawing/2014/main" id="{93EA38EE-A998-45B4-9562-09CE849D6F7A}"/>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074;p24">
              <a:extLst>
                <a:ext uri="{FF2B5EF4-FFF2-40B4-BE49-F238E27FC236}">
                  <a16:creationId xmlns:a16="http://schemas.microsoft.com/office/drawing/2014/main" id="{FB3893EB-AE0A-4349-8F81-82FB6524FC43}"/>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075;p24">
              <a:extLst>
                <a:ext uri="{FF2B5EF4-FFF2-40B4-BE49-F238E27FC236}">
                  <a16:creationId xmlns:a16="http://schemas.microsoft.com/office/drawing/2014/main" id="{BB10B218-C8CB-47A2-BECE-B7D1C8E171AD}"/>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076;p24">
              <a:extLst>
                <a:ext uri="{FF2B5EF4-FFF2-40B4-BE49-F238E27FC236}">
                  <a16:creationId xmlns:a16="http://schemas.microsoft.com/office/drawing/2014/main" id="{D15FD624-D44A-48EC-A16C-5851672D7A24}"/>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077;p24">
              <a:extLst>
                <a:ext uri="{FF2B5EF4-FFF2-40B4-BE49-F238E27FC236}">
                  <a16:creationId xmlns:a16="http://schemas.microsoft.com/office/drawing/2014/main" id="{90B9CE19-0502-40C2-8F1C-57B6F81522A3}"/>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078;p24">
              <a:extLst>
                <a:ext uri="{FF2B5EF4-FFF2-40B4-BE49-F238E27FC236}">
                  <a16:creationId xmlns:a16="http://schemas.microsoft.com/office/drawing/2014/main" id="{3E8964C9-6453-4464-84DB-444DC1FB7024}"/>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079;p24">
              <a:extLst>
                <a:ext uri="{FF2B5EF4-FFF2-40B4-BE49-F238E27FC236}">
                  <a16:creationId xmlns:a16="http://schemas.microsoft.com/office/drawing/2014/main" id="{A6B1A8B1-5D54-4571-817A-5230A4A735ED}"/>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080;p24">
              <a:extLst>
                <a:ext uri="{FF2B5EF4-FFF2-40B4-BE49-F238E27FC236}">
                  <a16:creationId xmlns:a16="http://schemas.microsoft.com/office/drawing/2014/main" id="{28FDD95B-598A-4206-8C34-B3A5ED0903A4}"/>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081;p24">
              <a:extLst>
                <a:ext uri="{FF2B5EF4-FFF2-40B4-BE49-F238E27FC236}">
                  <a16:creationId xmlns:a16="http://schemas.microsoft.com/office/drawing/2014/main" id="{7180CDC1-6302-4D61-9B1B-2DECC82CE898}"/>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082;p24">
              <a:extLst>
                <a:ext uri="{FF2B5EF4-FFF2-40B4-BE49-F238E27FC236}">
                  <a16:creationId xmlns:a16="http://schemas.microsoft.com/office/drawing/2014/main" id="{6E111616-AAC2-4A07-BD8E-BEC2FDE2FFE7}"/>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083;p24">
              <a:extLst>
                <a:ext uri="{FF2B5EF4-FFF2-40B4-BE49-F238E27FC236}">
                  <a16:creationId xmlns:a16="http://schemas.microsoft.com/office/drawing/2014/main" id="{F793A3DF-5266-49CF-86EE-CFCE303E2935}"/>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084;p24">
              <a:extLst>
                <a:ext uri="{FF2B5EF4-FFF2-40B4-BE49-F238E27FC236}">
                  <a16:creationId xmlns:a16="http://schemas.microsoft.com/office/drawing/2014/main" id="{24A70464-51F4-43EE-837E-47837407BFD7}"/>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085;p24">
              <a:extLst>
                <a:ext uri="{FF2B5EF4-FFF2-40B4-BE49-F238E27FC236}">
                  <a16:creationId xmlns:a16="http://schemas.microsoft.com/office/drawing/2014/main" id="{4C305C89-69C4-411A-B949-8E592B20A5D3}"/>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086;p24">
              <a:extLst>
                <a:ext uri="{FF2B5EF4-FFF2-40B4-BE49-F238E27FC236}">
                  <a16:creationId xmlns:a16="http://schemas.microsoft.com/office/drawing/2014/main" id="{AE8F0891-6D23-4DBC-9EFC-E57F1FE832E7}"/>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087;p24">
              <a:extLst>
                <a:ext uri="{FF2B5EF4-FFF2-40B4-BE49-F238E27FC236}">
                  <a16:creationId xmlns:a16="http://schemas.microsoft.com/office/drawing/2014/main" id="{46738E50-69C4-4032-ACB0-0E4A808BCD72}"/>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088;p24">
              <a:extLst>
                <a:ext uri="{FF2B5EF4-FFF2-40B4-BE49-F238E27FC236}">
                  <a16:creationId xmlns:a16="http://schemas.microsoft.com/office/drawing/2014/main" id="{5EA3F86E-925E-4689-9B8B-51AA5116025D}"/>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089;p24">
              <a:extLst>
                <a:ext uri="{FF2B5EF4-FFF2-40B4-BE49-F238E27FC236}">
                  <a16:creationId xmlns:a16="http://schemas.microsoft.com/office/drawing/2014/main" id="{088595C7-1D56-4F00-8142-ADB8FD564E59}"/>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090;p24">
              <a:extLst>
                <a:ext uri="{FF2B5EF4-FFF2-40B4-BE49-F238E27FC236}">
                  <a16:creationId xmlns:a16="http://schemas.microsoft.com/office/drawing/2014/main" id="{C969F044-4B4F-489C-BABB-DE2ADF7C6E77}"/>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091;p24">
              <a:extLst>
                <a:ext uri="{FF2B5EF4-FFF2-40B4-BE49-F238E27FC236}">
                  <a16:creationId xmlns:a16="http://schemas.microsoft.com/office/drawing/2014/main" id="{9F8E0251-6339-49C9-A106-567BD4576AE5}"/>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092;p24">
              <a:extLst>
                <a:ext uri="{FF2B5EF4-FFF2-40B4-BE49-F238E27FC236}">
                  <a16:creationId xmlns:a16="http://schemas.microsoft.com/office/drawing/2014/main" id="{A571A347-1CDE-4715-89A8-B907370F06C9}"/>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093;p24">
              <a:extLst>
                <a:ext uri="{FF2B5EF4-FFF2-40B4-BE49-F238E27FC236}">
                  <a16:creationId xmlns:a16="http://schemas.microsoft.com/office/drawing/2014/main" id="{E46D2CA4-CC2C-4605-8405-F9329F95961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094;p24">
              <a:extLst>
                <a:ext uri="{FF2B5EF4-FFF2-40B4-BE49-F238E27FC236}">
                  <a16:creationId xmlns:a16="http://schemas.microsoft.com/office/drawing/2014/main" id="{2E7B6E11-FFE7-41D4-B338-47436D1A4CA5}"/>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095;p24">
              <a:extLst>
                <a:ext uri="{FF2B5EF4-FFF2-40B4-BE49-F238E27FC236}">
                  <a16:creationId xmlns:a16="http://schemas.microsoft.com/office/drawing/2014/main" id="{E87A59BB-D6F1-4578-8080-383254F90F94}"/>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096;p24">
              <a:extLst>
                <a:ext uri="{FF2B5EF4-FFF2-40B4-BE49-F238E27FC236}">
                  <a16:creationId xmlns:a16="http://schemas.microsoft.com/office/drawing/2014/main" id="{B4767F85-2097-43E4-9028-84ACB319A842}"/>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097;p24">
              <a:extLst>
                <a:ext uri="{FF2B5EF4-FFF2-40B4-BE49-F238E27FC236}">
                  <a16:creationId xmlns:a16="http://schemas.microsoft.com/office/drawing/2014/main" id="{E421DD0F-DCB5-4747-8DEC-9FD55656727D}"/>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098;p24">
              <a:extLst>
                <a:ext uri="{FF2B5EF4-FFF2-40B4-BE49-F238E27FC236}">
                  <a16:creationId xmlns:a16="http://schemas.microsoft.com/office/drawing/2014/main" id="{EAF69748-7D81-43D0-867D-3EB422888D3B}"/>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099;p24">
              <a:extLst>
                <a:ext uri="{FF2B5EF4-FFF2-40B4-BE49-F238E27FC236}">
                  <a16:creationId xmlns:a16="http://schemas.microsoft.com/office/drawing/2014/main" id="{8B834FBC-65F4-44D1-A3D2-50863F04DCC9}"/>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100;p24">
              <a:extLst>
                <a:ext uri="{FF2B5EF4-FFF2-40B4-BE49-F238E27FC236}">
                  <a16:creationId xmlns:a16="http://schemas.microsoft.com/office/drawing/2014/main" id="{5BF30432-7AAD-44FA-8946-2663790F18EB}"/>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101;p24">
              <a:extLst>
                <a:ext uri="{FF2B5EF4-FFF2-40B4-BE49-F238E27FC236}">
                  <a16:creationId xmlns:a16="http://schemas.microsoft.com/office/drawing/2014/main" id="{055BC322-327C-4C4A-8021-A4554407803B}"/>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102;p24">
              <a:extLst>
                <a:ext uri="{FF2B5EF4-FFF2-40B4-BE49-F238E27FC236}">
                  <a16:creationId xmlns:a16="http://schemas.microsoft.com/office/drawing/2014/main" id="{D39586DD-5443-4E2D-B980-74AF3467DAD1}"/>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103;p24">
              <a:extLst>
                <a:ext uri="{FF2B5EF4-FFF2-40B4-BE49-F238E27FC236}">
                  <a16:creationId xmlns:a16="http://schemas.microsoft.com/office/drawing/2014/main" id="{9351483C-9EAA-4022-9CB6-F4C92E01A110}"/>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104;p24">
              <a:extLst>
                <a:ext uri="{FF2B5EF4-FFF2-40B4-BE49-F238E27FC236}">
                  <a16:creationId xmlns:a16="http://schemas.microsoft.com/office/drawing/2014/main" id="{537EAFA2-A56A-405A-8F20-4B0D149AE361}"/>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105;p24">
              <a:extLst>
                <a:ext uri="{FF2B5EF4-FFF2-40B4-BE49-F238E27FC236}">
                  <a16:creationId xmlns:a16="http://schemas.microsoft.com/office/drawing/2014/main" id="{24CAA9D5-E85D-4032-B32E-9915A4EDEB94}"/>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106;p24">
              <a:extLst>
                <a:ext uri="{FF2B5EF4-FFF2-40B4-BE49-F238E27FC236}">
                  <a16:creationId xmlns:a16="http://schemas.microsoft.com/office/drawing/2014/main" id="{618A4427-394E-4190-B1CF-14E478E53E8B}"/>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107;p24">
              <a:extLst>
                <a:ext uri="{FF2B5EF4-FFF2-40B4-BE49-F238E27FC236}">
                  <a16:creationId xmlns:a16="http://schemas.microsoft.com/office/drawing/2014/main" id="{4FE7F463-679A-41D9-AE50-E5D49AFDAB96}"/>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108;p24">
              <a:extLst>
                <a:ext uri="{FF2B5EF4-FFF2-40B4-BE49-F238E27FC236}">
                  <a16:creationId xmlns:a16="http://schemas.microsoft.com/office/drawing/2014/main" id="{5AFA36AE-80A7-47A4-AE5B-2C583313254C}"/>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109;p24">
              <a:extLst>
                <a:ext uri="{FF2B5EF4-FFF2-40B4-BE49-F238E27FC236}">
                  <a16:creationId xmlns:a16="http://schemas.microsoft.com/office/drawing/2014/main" id="{1AE8FD6C-52A9-4E1C-99F7-ED26383486D0}"/>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110;p24">
              <a:extLst>
                <a:ext uri="{FF2B5EF4-FFF2-40B4-BE49-F238E27FC236}">
                  <a16:creationId xmlns:a16="http://schemas.microsoft.com/office/drawing/2014/main" id="{C1CE7CFE-30E7-4A24-B8C4-A4CA5E31116B}"/>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111;p24">
              <a:extLst>
                <a:ext uri="{FF2B5EF4-FFF2-40B4-BE49-F238E27FC236}">
                  <a16:creationId xmlns:a16="http://schemas.microsoft.com/office/drawing/2014/main" id="{51B39B41-62DB-4142-81FC-27143459834A}"/>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112;p24">
              <a:extLst>
                <a:ext uri="{FF2B5EF4-FFF2-40B4-BE49-F238E27FC236}">
                  <a16:creationId xmlns:a16="http://schemas.microsoft.com/office/drawing/2014/main" id="{92C74893-0DFF-4E91-AD8A-2B9B24FAF5EE}"/>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113;p24">
              <a:extLst>
                <a:ext uri="{FF2B5EF4-FFF2-40B4-BE49-F238E27FC236}">
                  <a16:creationId xmlns:a16="http://schemas.microsoft.com/office/drawing/2014/main" id="{F41845FE-5DCC-49CD-97D1-15E9FCD92057}"/>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114;p24">
              <a:extLst>
                <a:ext uri="{FF2B5EF4-FFF2-40B4-BE49-F238E27FC236}">
                  <a16:creationId xmlns:a16="http://schemas.microsoft.com/office/drawing/2014/main" id="{D72B8CE7-8A51-455D-9C64-C3CCA78C7833}"/>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115;p24">
              <a:extLst>
                <a:ext uri="{FF2B5EF4-FFF2-40B4-BE49-F238E27FC236}">
                  <a16:creationId xmlns:a16="http://schemas.microsoft.com/office/drawing/2014/main" id="{799899E7-C00A-4691-9BAD-143C7C9B3DA6}"/>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116;p24">
              <a:extLst>
                <a:ext uri="{FF2B5EF4-FFF2-40B4-BE49-F238E27FC236}">
                  <a16:creationId xmlns:a16="http://schemas.microsoft.com/office/drawing/2014/main" id="{A452ED0F-3B0F-4410-80DA-48A542D4FB46}"/>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117;p24">
              <a:extLst>
                <a:ext uri="{FF2B5EF4-FFF2-40B4-BE49-F238E27FC236}">
                  <a16:creationId xmlns:a16="http://schemas.microsoft.com/office/drawing/2014/main" id="{7000C356-86A0-448C-97F2-D5AE1F060BCA}"/>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118;p24">
              <a:extLst>
                <a:ext uri="{FF2B5EF4-FFF2-40B4-BE49-F238E27FC236}">
                  <a16:creationId xmlns:a16="http://schemas.microsoft.com/office/drawing/2014/main" id="{1DA53B61-EA9F-4B42-BAEF-E4842073B919}"/>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119;p24">
              <a:extLst>
                <a:ext uri="{FF2B5EF4-FFF2-40B4-BE49-F238E27FC236}">
                  <a16:creationId xmlns:a16="http://schemas.microsoft.com/office/drawing/2014/main" id="{9A5FF6D7-B01A-48AD-BBA5-69CF07F3B5FA}"/>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120;p24">
              <a:extLst>
                <a:ext uri="{FF2B5EF4-FFF2-40B4-BE49-F238E27FC236}">
                  <a16:creationId xmlns:a16="http://schemas.microsoft.com/office/drawing/2014/main" id="{932F1D86-65EB-48BF-8B44-1461FF765FFB}"/>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121;p24">
              <a:extLst>
                <a:ext uri="{FF2B5EF4-FFF2-40B4-BE49-F238E27FC236}">
                  <a16:creationId xmlns:a16="http://schemas.microsoft.com/office/drawing/2014/main" id="{181AD716-7DF7-4B56-A26C-0D5D08840980}"/>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122;p24">
              <a:extLst>
                <a:ext uri="{FF2B5EF4-FFF2-40B4-BE49-F238E27FC236}">
                  <a16:creationId xmlns:a16="http://schemas.microsoft.com/office/drawing/2014/main" id="{BF4B53E7-2A54-4BAF-9F71-53202CEBB957}"/>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123;p24">
              <a:extLst>
                <a:ext uri="{FF2B5EF4-FFF2-40B4-BE49-F238E27FC236}">
                  <a16:creationId xmlns:a16="http://schemas.microsoft.com/office/drawing/2014/main" id="{92733E07-8DC3-4B66-B1CE-6904907BA85C}"/>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124;p24">
              <a:extLst>
                <a:ext uri="{FF2B5EF4-FFF2-40B4-BE49-F238E27FC236}">
                  <a16:creationId xmlns:a16="http://schemas.microsoft.com/office/drawing/2014/main" id="{EA3808C1-A33E-41ED-A854-783CF23DD6CA}"/>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125;p24">
              <a:extLst>
                <a:ext uri="{FF2B5EF4-FFF2-40B4-BE49-F238E27FC236}">
                  <a16:creationId xmlns:a16="http://schemas.microsoft.com/office/drawing/2014/main" id="{B8211E5C-A171-4F31-96B5-F7CF92FD82A0}"/>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126;p24">
              <a:extLst>
                <a:ext uri="{FF2B5EF4-FFF2-40B4-BE49-F238E27FC236}">
                  <a16:creationId xmlns:a16="http://schemas.microsoft.com/office/drawing/2014/main" id="{5EA79FC3-6267-4BF3-B768-6F45D0ECE06C}"/>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127;p24">
              <a:extLst>
                <a:ext uri="{FF2B5EF4-FFF2-40B4-BE49-F238E27FC236}">
                  <a16:creationId xmlns:a16="http://schemas.microsoft.com/office/drawing/2014/main" id="{11A6D1A1-6048-4C93-A051-776E77FFD15B}"/>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128;p24">
              <a:extLst>
                <a:ext uri="{FF2B5EF4-FFF2-40B4-BE49-F238E27FC236}">
                  <a16:creationId xmlns:a16="http://schemas.microsoft.com/office/drawing/2014/main" id="{723F2E3A-FF11-4F34-9EA6-A89E0DBAD85F}"/>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129;p24">
              <a:extLst>
                <a:ext uri="{FF2B5EF4-FFF2-40B4-BE49-F238E27FC236}">
                  <a16:creationId xmlns:a16="http://schemas.microsoft.com/office/drawing/2014/main" id="{A141EB0B-DAC2-4782-AC4E-F2E4FC1AD930}"/>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130;p24">
              <a:extLst>
                <a:ext uri="{FF2B5EF4-FFF2-40B4-BE49-F238E27FC236}">
                  <a16:creationId xmlns:a16="http://schemas.microsoft.com/office/drawing/2014/main" id="{BE3E5C1F-9629-44F8-9BE1-ED133E0DBCC6}"/>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131;p24">
              <a:extLst>
                <a:ext uri="{FF2B5EF4-FFF2-40B4-BE49-F238E27FC236}">
                  <a16:creationId xmlns:a16="http://schemas.microsoft.com/office/drawing/2014/main" id="{0607D394-F8F9-4B26-8331-F3A33CCC09EC}"/>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132;p24">
              <a:extLst>
                <a:ext uri="{FF2B5EF4-FFF2-40B4-BE49-F238E27FC236}">
                  <a16:creationId xmlns:a16="http://schemas.microsoft.com/office/drawing/2014/main" id="{A26132D5-54C3-42AA-903F-80E1E1E867D4}"/>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133;p24">
              <a:extLst>
                <a:ext uri="{FF2B5EF4-FFF2-40B4-BE49-F238E27FC236}">
                  <a16:creationId xmlns:a16="http://schemas.microsoft.com/office/drawing/2014/main" id="{066ACFBE-949B-46E2-9BDC-D3220E364DBD}"/>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134;p24">
              <a:extLst>
                <a:ext uri="{FF2B5EF4-FFF2-40B4-BE49-F238E27FC236}">
                  <a16:creationId xmlns:a16="http://schemas.microsoft.com/office/drawing/2014/main" id="{F51F3137-8B30-4947-A82D-4633B6AB98D0}"/>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135;p24">
              <a:extLst>
                <a:ext uri="{FF2B5EF4-FFF2-40B4-BE49-F238E27FC236}">
                  <a16:creationId xmlns:a16="http://schemas.microsoft.com/office/drawing/2014/main" id="{A3182986-C017-464C-AD38-099F379AA635}"/>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136;p24">
              <a:extLst>
                <a:ext uri="{FF2B5EF4-FFF2-40B4-BE49-F238E27FC236}">
                  <a16:creationId xmlns:a16="http://schemas.microsoft.com/office/drawing/2014/main" id="{08496EB9-D6CF-468A-A9C2-4C1A0A98B1D8}"/>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137;p24">
              <a:extLst>
                <a:ext uri="{FF2B5EF4-FFF2-40B4-BE49-F238E27FC236}">
                  <a16:creationId xmlns:a16="http://schemas.microsoft.com/office/drawing/2014/main" id="{9530AAF2-85E6-4904-9840-46CC24C1E7E4}"/>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138;p24">
              <a:extLst>
                <a:ext uri="{FF2B5EF4-FFF2-40B4-BE49-F238E27FC236}">
                  <a16:creationId xmlns:a16="http://schemas.microsoft.com/office/drawing/2014/main" id="{1DDD841B-21AC-4958-B531-76752061D0EB}"/>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139;p24">
              <a:extLst>
                <a:ext uri="{FF2B5EF4-FFF2-40B4-BE49-F238E27FC236}">
                  <a16:creationId xmlns:a16="http://schemas.microsoft.com/office/drawing/2014/main" id="{F9A397B3-8560-47AD-970B-56BE42111E30}"/>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140;p24">
              <a:extLst>
                <a:ext uri="{FF2B5EF4-FFF2-40B4-BE49-F238E27FC236}">
                  <a16:creationId xmlns:a16="http://schemas.microsoft.com/office/drawing/2014/main" id="{29FE489D-44C4-44DA-9AB8-3A6A439C832E}"/>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941433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E11B-A009-445E-A024-8B9C706C4589}"/>
              </a:ext>
            </a:extLst>
          </p:cNvPr>
          <p:cNvSpPr>
            <a:spLocks noGrp="1"/>
          </p:cNvSpPr>
          <p:nvPr>
            <p:ph type="title"/>
          </p:nvPr>
        </p:nvSpPr>
        <p:spPr>
          <a:xfrm>
            <a:off x="556435" y="317929"/>
            <a:ext cx="8446770" cy="1082700"/>
          </a:xfrm>
        </p:spPr>
        <p:txBody>
          <a:bodyPr/>
          <a:lstStyle/>
          <a:p>
            <a:pPr algn="ctr"/>
            <a:r>
              <a:rPr lang="en-US" sz="3200" dirty="0">
                <a:latin typeface="Calisto MT" panose="02040603050505030304" pitchFamily="18" charset="0"/>
                <a:cs typeface="Calibri Light"/>
              </a:rPr>
              <a:t>Disease Prediction Using Machine  Learning</a:t>
            </a:r>
            <a:endParaRPr lang="en-IN" sz="3200" dirty="0">
              <a:latin typeface="Calisto MT" panose="02040603050505030304" pitchFamily="18" charset="0"/>
            </a:endParaRPr>
          </a:p>
        </p:txBody>
      </p:sp>
      <p:sp>
        <p:nvSpPr>
          <p:cNvPr id="3" name="Slide Number Placeholder 2">
            <a:extLst>
              <a:ext uri="{FF2B5EF4-FFF2-40B4-BE49-F238E27FC236}">
                <a16:creationId xmlns:a16="http://schemas.microsoft.com/office/drawing/2014/main" id="{BB81E106-9A43-4F38-B4F9-BAC04BD07876}"/>
              </a:ext>
            </a:extLst>
          </p:cNvPr>
          <p:cNvSpPr>
            <a:spLocks noGrp="1"/>
          </p:cNvSpPr>
          <p:nvPr>
            <p:ph type="sldNum" idx="12"/>
          </p:nvPr>
        </p:nvSpPr>
        <p:spPr/>
        <p:txBody>
          <a:bodyPr/>
          <a:lstStyle/>
          <a:p>
            <a:pPr marL="0" lvl="0" indent="0" algn="r" rtl="0">
              <a:spcBef>
                <a:spcPts val="0"/>
              </a:spcBef>
              <a:spcAft>
                <a:spcPts val="0"/>
              </a:spcAft>
              <a:buNone/>
            </a:pPr>
            <a:endParaRPr lang="en" dirty="0"/>
          </a:p>
        </p:txBody>
      </p:sp>
      <p:sp>
        <p:nvSpPr>
          <p:cNvPr id="130" name="TextBox 129">
            <a:extLst>
              <a:ext uri="{FF2B5EF4-FFF2-40B4-BE49-F238E27FC236}">
                <a16:creationId xmlns:a16="http://schemas.microsoft.com/office/drawing/2014/main" id="{C0BEEE0B-DB18-49AC-ABDE-68985758074E}"/>
              </a:ext>
            </a:extLst>
          </p:cNvPr>
          <p:cNvSpPr txBox="1"/>
          <p:nvPr/>
        </p:nvSpPr>
        <p:spPr>
          <a:xfrm>
            <a:off x="4992604" y="4433773"/>
            <a:ext cx="1791849"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chemeClr val="tx2">
                    <a:lumMod val="10000"/>
                  </a:schemeClr>
                </a:solidFill>
                <a:effectLst>
                  <a:outerShdw blurRad="50800" dist="38100" dir="2700000" algn="tl" rotWithShape="0">
                    <a:prstClr val="black">
                      <a:alpha val="40000"/>
                    </a:prstClr>
                  </a:outerShdw>
                </a:effectLst>
                <a:uLnTx/>
                <a:uFillTx/>
                <a:latin typeface="Edwardian Script ITC" panose="030303020407070D0804" pitchFamily="66" charset="0"/>
                <a:ea typeface="+mn-ea"/>
                <a:cs typeface="+mn-cs"/>
              </a:rPr>
              <a:t>Presented by -</a:t>
            </a:r>
          </a:p>
        </p:txBody>
      </p:sp>
      <p:sp>
        <p:nvSpPr>
          <p:cNvPr id="131" name="TextBox 130">
            <a:extLst>
              <a:ext uri="{FF2B5EF4-FFF2-40B4-BE49-F238E27FC236}">
                <a16:creationId xmlns:a16="http://schemas.microsoft.com/office/drawing/2014/main" id="{0396794F-1FCC-4962-972C-B58B8AB903D1}"/>
              </a:ext>
            </a:extLst>
          </p:cNvPr>
          <p:cNvSpPr txBox="1"/>
          <p:nvPr/>
        </p:nvSpPr>
        <p:spPr>
          <a:xfrm>
            <a:off x="6560069" y="4587370"/>
            <a:ext cx="5040442" cy="338554"/>
          </a:xfrm>
          <a:prstGeom prst="rect">
            <a:avLst/>
          </a:prstGeom>
          <a:noFill/>
        </p:spPr>
        <p:txBody>
          <a:bodyPr wrap="square">
            <a:spAutoFit/>
          </a:bodyPr>
          <a:lstStyle/>
          <a:p>
            <a:r>
              <a:rPr lang="en-US" sz="1600" dirty="0" err="1">
                <a:solidFill>
                  <a:schemeClr val="tx1"/>
                </a:solidFill>
                <a:latin typeface="Calisto MT" panose="02040603050505030304" pitchFamily="18" charset="0"/>
              </a:rPr>
              <a:t>Prathamesh</a:t>
            </a:r>
            <a:r>
              <a:rPr lang="en-US" sz="1600" dirty="0">
                <a:solidFill>
                  <a:schemeClr val="tx1"/>
                </a:solidFill>
                <a:latin typeface="Calisto MT" panose="02040603050505030304" pitchFamily="18" charset="0"/>
              </a:rPr>
              <a:t> Patil</a:t>
            </a:r>
            <a:r>
              <a:rPr lang="pl-PL" sz="1600" dirty="0">
                <a:solidFill>
                  <a:schemeClr val="tx1"/>
                </a:solidFill>
                <a:latin typeface="Calisto MT" panose="02040603050505030304" pitchFamily="18" charset="0"/>
              </a:rPr>
              <a:t> </a:t>
            </a:r>
            <a:endParaRPr lang="en-IN" sz="1600" dirty="0">
              <a:solidFill>
                <a:schemeClr val="tx1"/>
              </a:solidFill>
              <a:latin typeface="Calisto MT" panose="02040603050505030304" pitchFamily="18" charset="0"/>
            </a:endParaRPr>
          </a:p>
        </p:txBody>
      </p:sp>
      <p:grpSp>
        <p:nvGrpSpPr>
          <p:cNvPr id="132" name="Google Shape;4557;p48">
            <a:extLst>
              <a:ext uri="{FF2B5EF4-FFF2-40B4-BE49-F238E27FC236}">
                <a16:creationId xmlns:a16="http://schemas.microsoft.com/office/drawing/2014/main" id="{C5FAC7AC-233D-478D-A4B0-DB6E19E78FC8}"/>
              </a:ext>
            </a:extLst>
          </p:cNvPr>
          <p:cNvGrpSpPr/>
          <p:nvPr/>
        </p:nvGrpSpPr>
        <p:grpSpPr>
          <a:xfrm>
            <a:off x="5051132" y="681142"/>
            <a:ext cx="3384907" cy="3713912"/>
            <a:chOff x="2602525" y="317054"/>
            <a:chExt cx="4174283" cy="4762495"/>
          </a:xfrm>
        </p:grpSpPr>
        <p:sp>
          <p:nvSpPr>
            <p:cNvPr id="133" name="Google Shape;4558;p48">
              <a:extLst>
                <a:ext uri="{FF2B5EF4-FFF2-40B4-BE49-F238E27FC236}">
                  <a16:creationId xmlns:a16="http://schemas.microsoft.com/office/drawing/2014/main" id="{9E78D6B0-D5D8-433B-B943-0930EA472B32}"/>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4559;p48">
              <a:extLst>
                <a:ext uri="{FF2B5EF4-FFF2-40B4-BE49-F238E27FC236}">
                  <a16:creationId xmlns:a16="http://schemas.microsoft.com/office/drawing/2014/main" id="{73DB0B76-8E94-4518-9010-B7866E2816FA}"/>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4560;p48">
              <a:extLst>
                <a:ext uri="{FF2B5EF4-FFF2-40B4-BE49-F238E27FC236}">
                  <a16:creationId xmlns:a16="http://schemas.microsoft.com/office/drawing/2014/main" id="{2244664F-4058-4378-BA3B-04ADD7AFCCAB}"/>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4561;p48">
              <a:extLst>
                <a:ext uri="{FF2B5EF4-FFF2-40B4-BE49-F238E27FC236}">
                  <a16:creationId xmlns:a16="http://schemas.microsoft.com/office/drawing/2014/main" id="{D5DA3AA8-8EB4-4BEE-9E05-C34DECD7571B}"/>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4562;p48">
              <a:extLst>
                <a:ext uri="{FF2B5EF4-FFF2-40B4-BE49-F238E27FC236}">
                  <a16:creationId xmlns:a16="http://schemas.microsoft.com/office/drawing/2014/main" id="{5B306CFF-E772-4981-8777-85192D09AE92}"/>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4563;p48">
              <a:extLst>
                <a:ext uri="{FF2B5EF4-FFF2-40B4-BE49-F238E27FC236}">
                  <a16:creationId xmlns:a16="http://schemas.microsoft.com/office/drawing/2014/main" id="{87369733-102F-41CF-860F-6535F2054442}"/>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4564;p48">
              <a:extLst>
                <a:ext uri="{FF2B5EF4-FFF2-40B4-BE49-F238E27FC236}">
                  <a16:creationId xmlns:a16="http://schemas.microsoft.com/office/drawing/2014/main" id="{5BE9122F-3407-4019-A1A0-039495E360E8}"/>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4565;p48">
              <a:extLst>
                <a:ext uri="{FF2B5EF4-FFF2-40B4-BE49-F238E27FC236}">
                  <a16:creationId xmlns:a16="http://schemas.microsoft.com/office/drawing/2014/main" id="{D0DC05F3-851B-4493-BFDF-E1704128C556}"/>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4566;p48">
              <a:extLst>
                <a:ext uri="{FF2B5EF4-FFF2-40B4-BE49-F238E27FC236}">
                  <a16:creationId xmlns:a16="http://schemas.microsoft.com/office/drawing/2014/main" id="{7B042C93-6585-4092-B729-A287411369CF}"/>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4567;p48">
              <a:extLst>
                <a:ext uri="{FF2B5EF4-FFF2-40B4-BE49-F238E27FC236}">
                  <a16:creationId xmlns:a16="http://schemas.microsoft.com/office/drawing/2014/main" id="{A82EBD2D-F2B0-4609-B387-7F9483A55560}"/>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4568;p48">
              <a:extLst>
                <a:ext uri="{FF2B5EF4-FFF2-40B4-BE49-F238E27FC236}">
                  <a16:creationId xmlns:a16="http://schemas.microsoft.com/office/drawing/2014/main" id="{C68A996F-8987-445F-82DC-43F5B766EB80}"/>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4569;p48">
              <a:extLst>
                <a:ext uri="{FF2B5EF4-FFF2-40B4-BE49-F238E27FC236}">
                  <a16:creationId xmlns:a16="http://schemas.microsoft.com/office/drawing/2014/main" id="{078DCC8D-FBFA-4EBE-909A-EF348D080544}"/>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4570;p48">
              <a:extLst>
                <a:ext uri="{FF2B5EF4-FFF2-40B4-BE49-F238E27FC236}">
                  <a16:creationId xmlns:a16="http://schemas.microsoft.com/office/drawing/2014/main" id="{CAC09B93-0B87-4F56-AE70-D4E003ADB45A}"/>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4571;p48">
              <a:extLst>
                <a:ext uri="{FF2B5EF4-FFF2-40B4-BE49-F238E27FC236}">
                  <a16:creationId xmlns:a16="http://schemas.microsoft.com/office/drawing/2014/main" id="{69E685DD-2C74-4529-B58A-3210F072C346}"/>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4572;p48">
              <a:extLst>
                <a:ext uri="{FF2B5EF4-FFF2-40B4-BE49-F238E27FC236}">
                  <a16:creationId xmlns:a16="http://schemas.microsoft.com/office/drawing/2014/main" id="{F120CEA4-1767-40E2-B2B8-EBD63960E4F1}"/>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4573;p48">
              <a:extLst>
                <a:ext uri="{FF2B5EF4-FFF2-40B4-BE49-F238E27FC236}">
                  <a16:creationId xmlns:a16="http://schemas.microsoft.com/office/drawing/2014/main" id="{BA3A8405-2579-4AB3-B12F-BDB7694628EE}"/>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4574;p48">
              <a:extLst>
                <a:ext uri="{FF2B5EF4-FFF2-40B4-BE49-F238E27FC236}">
                  <a16:creationId xmlns:a16="http://schemas.microsoft.com/office/drawing/2014/main" id="{CD0B40EE-FB04-4507-B678-C05705511DC6}"/>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4575;p48">
              <a:extLst>
                <a:ext uri="{FF2B5EF4-FFF2-40B4-BE49-F238E27FC236}">
                  <a16:creationId xmlns:a16="http://schemas.microsoft.com/office/drawing/2014/main" id="{8CEE6017-C1CA-4638-A6B5-6F5FBCBC6B16}"/>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4576;p48">
              <a:extLst>
                <a:ext uri="{FF2B5EF4-FFF2-40B4-BE49-F238E27FC236}">
                  <a16:creationId xmlns:a16="http://schemas.microsoft.com/office/drawing/2014/main" id="{EE078998-1267-4096-A97C-E312AA1865ED}"/>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4577;p48">
              <a:extLst>
                <a:ext uri="{FF2B5EF4-FFF2-40B4-BE49-F238E27FC236}">
                  <a16:creationId xmlns:a16="http://schemas.microsoft.com/office/drawing/2014/main" id="{9FAC522A-0EBF-4109-9EF3-98F171647C68}"/>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4578;p48">
              <a:extLst>
                <a:ext uri="{FF2B5EF4-FFF2-40B4-BE49-F238E27FC236}">
                  <a16:creationId xmlns:a16="http://schemas.microsoft.com/office/drawing/2014/main" id="{CB1A3DCF-2CA1-424D-8D21-A36D0395401D}"/>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4579;p48">
              <a:extLst>
                <a:ext uri="{FF2B5EF4-FFF2-40B4-BE49-F238E27FC236}">
                  <a16:creationId xmlns:a16="http://schemas.microsoft.com/office/drawing/2014/main" id="{0E08D4BB-2E05-49DF-8F76-6E540F967BE2}"/>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4580;p48">
              <a:extLst>
                <a:ext uri="{FF2B5EF4-FFF2-40B4-BE49-F238E27FC236}">
                  <a16:creationId xmlns:a16="http://schemas.microsoft.com/office/drawing/2014/main" id="{13D48EF5-79B2-4C45-89B1-BE96A5DE57A0}"/>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4581;p48">
              <a:extLst>
                <a:ext uri="{FF2B5EF4-FFF2-40B4-BE49-F238E27FC236}">
                  <a16:creationId xmlns:a16="http://schemas.microsoft.com/office/drawing/2014/main" id="{A575CC17-9173-4508-8E22-0107BB439D85}"/>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4582;p48">
              <a:extLst>
                <a:ext uri="{FF2B5EF4-FFF2-40B4-BE49-F238E27FC236}">
                  <a16:creationId xmlns:a16="http://schemas.microsoft.com/office/drawing/2014/main" id="{985E8F32-8D92-4310-A183-86D43EF0D871}"/>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4583;p48">
              <a:extLst>
                <a:ext uri="{FF2B5EF4-FFF2-40B4-BE49-F238E27FC236}">
                  <a16:creationId xmlns:a16="http://schemas.microsoft.com/office/drawing/2014/main" id="{E856F159-23D9-4159-9202-2252CC6445FA}"/>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4584;p48">
              <a:extLst>
                <a:ext uri="{FF2B5EF4-FFF2-40B4-BE49-F238E27FC236}">
                  <a16:creationId xmlns:a16="http://schemas.microsoft.com/office/drawing/2014/main" id="{93AD5666-B704-43AF-B3C7-AB1667755341}"/>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4585;p48">
              <a:extLst>
                <a:ext uri="{FF2B5EF4-FFF2-40B4-BE49-F238E27FC236}">
                  <a16:creationId xmlns:a16="http://schemas.microsoft.com/office/drawing/2014/main" id="{11DB988E-B3B5-45C2-90F0-4B288B169005}"/>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4586;p48">
              <a:extLst>
                <a:ext uri="{FF2B5EF4-FFF2-40B4-BE49-F238E27FC236}">
                  <a16:creationId xmlns:a16="http://schemas.microsoft.com/office/drawing/2014/main" id="{F192A973-9879-46D7-B01B-ABB47B2BA4E4}"/>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4587;p48">
              <a:extLst>
                <a:ext uri="{FF2B5EF4-FFF2-40B4-BE49-F238E27FC236}">
                  <a16:creationId xmlns:a16="http://schemas.microsoft.com/office/drawing/2014/main" id="{F43CBAD8-D5CC-4B7C-B383-B9D90F399893}"/>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4588;p48">
              <a:extLst>
                <a:ext uri="{FF2B5EF4-FFF2-40B4-BE49-F238E27FC236}">
                  <a16:creationId xmlns:a16="http://schemas.microsoft.com/office/drawing/2014/main" id="{02049787-49C4-4EED-A9FD-0E11DE4FB85C}"/>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4589;p48">
              <a:extLst>
                <a:ext uri="{FF2B5EF4-FFF2-40B4-BE49-F238E27FC236}">
                  <a16:creationId xmlns:a16="http://schemas.microsoft.com/office/drawing/2014/main" id="{02533E8B-2E09-42B9-9200-08CE60494674}"/>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4590;p48">
              <a:extLst>
                <a:ext uri="{FF2B5EF4-FFF2-40B4-BE49-F238E27FC236}">
                  <a16:creationId xmlns:a16="http://schemas.microsoft.com/office/drawing/2014/main" id="{A9ABE640-7D0F-41DF-AA9A-10DB89B9203C}"/>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4591;p48">
              <a:extLst>
                <a:ext uri="{FF2B5EF4-FFF2-40B4-BE49-F238E27FC236}">
                  <a16:creationId xmlns:a16="http://schemas.microsoft.com/office/drawing/2014/main" id="{74894C4D-E1E0-43BD-93F6-5A434D160CA1}"/>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4592;p48">
              <a:extLst>
                <a:ext uri="{FF2B5EF4-FFF2-40B4-BE49-F238E27FC236}">
                  <a16:creationId xmlns:a16="http://schemas.microsoft.com/office/drawing/2014/main" id="{075F8126-7975-4D33-B46D-351D20FEFEC4}"/>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4593;p48">
              <a:extLst>
                <a:ext uri="{FF2B5EF4-FFF2-40B4-BE49-F238E27FC236}">
                  <a16:creationId xmlns:a16="http://schemas.microsoft.com/office/drawing/2014/main" id="{E5C93F26-E231-49EE-8119-8059E6FB727F}"/>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4594;p48">
              <a:extLst>
                <a:ext uri="{FF2B5EF4-FFF2-40B4-BE49-F238E27FC236}">
                  <a16:creationId xmlns:a16="http://schemas.microsoft.com/office/drawing/2014/main" id="{C97788BC-84FA-4EDA-A9EC-B7E905AC525B}"/>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4595;p48">
              <a:extLst>
                <a:ext uri="{FF2B5EF4-FFF2-40B4-BE49-F238E27FC236}">
                  <a16:creationId xmlns:a16="http://schemas.microsoft.com/office/drawing/2014/main" id="{B7ECBABE-A0C3-4864-8D0A-DD66402B2A93}"/>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4596;p48">
              <a:extLst>
                <a:ext uri="{FF2B5EF4-FFF2-40B4-BE49-F238E27FC236}">
                  <a16:creationId xmlns:a16="http://schemas.microsoft.com/office/drawing/2014/main" id="{F5F47445-749D-47CD-A3CF-04D4E427BF7D}"/>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4597;p48">
              <a:extLst>
                <a:ext uri="{FF2B5EF4-FFF2-40B4-BE49-F238E27FC236}">
                  <a16:creationId xmlns:a16="http://schemas.microsoft.com/office/drawing/2014/main" id="{BA0BE81E-2536-4132-8C7A-4659E177332A}"/>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4598;p48">
              <a:extLst>
                <a:ext uri="{FF2B5EF4-FFF2-40B4-BE49-F238E27FC236}">
                  <a16:creationId xmlns:a16="http://schemas.microsoft.com/office/drawing/2014/main" id="{F1621AC1-09DC-442A-8BB8-50663603F83D}"/>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4599;p48">
              <a:extLst>
                <a:ext uri="{FF2B5EF4-FFF2-40B4-BE49-F238E27FC236}">
                  <a16:creationId xmlns:a16="http://schemas.microsoft.com/office/drawing/2014/main" id="{8CF42485-1E56-4F0A-9A68-2B7CC07B7108}"/>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4600;p48">
              <a:extLst>
                <a:ext uri="{FF2B5EF4-FFF2-40B4-BE49-F238E27FC236}">
                  <a16:creationId xmlns:a16="http://schemas.microsoft.com/office/drawing/2014/main" id="{62C95A91-CC91-47AC-BE51-312A0029B837}"/>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4601;p48">
              <a:extLst>
                <a:ext uri="{FF2B5EF4-FFF2-40B4-BE49-F238E27FC236}">
                  <a16:creationId xmlns:a16="http://schemas.microsoft.com/office/drawing/2014/main" id="{DE411536-F040-4A5A-A265-FCE3BE3667F6}"/>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4602;p48">
              <a:extLst>
                <a:ext uri="{FF2B5EF4-FFF2-40B4-BE49-F238E27FC236}">
                  <a16:creationId xmlns:a16="http://schemas.microsoft.com/office/drawing/2014/main" id="{F0A37352-45E7-4B1A-BB1B-3E8EDDA0EE79}"/>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4603;p48">
              <a:extLst>
                <a:ext uri="{FF2B5EF4-FFF2-40B4-BE49-F238E27FC236}">
                  <a16:creationId xmlns:a16="http://schemas.microsoft.com/office/drawing/2014/main" id="{88788364-812E-4795-A615-DF6170B8CA6E}"/>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4604;p48">
              <a:extLst>
                <a:ext uri="{FF2B5EF4-FFF2-40B4-BE49-F238E27FC236}">
                  <a16:creationId xmlns:a16="http://schemas.microsoft.com/office/drawing/2014/main" id="{1A9DCD09-5FF5-4F04-9F0B-5FD95B3D1041}"/>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4605;p48">
              <a:extLst>
                <a:ext uri="{FF2B5EF4-FFF2-40B4-BE49-F238E27FC236}">
                  <a16:creationId xmlns:a16="http://schemas.microsoft.com/office/drawing/2014/main" id="{F4A87DD0-4647-415B-925F-0272AF1E4AD2}"/>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4606;p48">
              <a:extLst>
                <a:ext uri="{FF2B5EF4-FFF2-40B4-BE49-F238E27FC236}">
                  <a16:creationId xmlns:a16="http://schemas.microsoft.com/office/drawing/2014/main" id="{3C332E22-3B70-4A84-A5BA-BE69D7CE86E8}"/>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4607;p48">
              <a:extLst>
                <a:ext uri="{FF2B5EF4-FFF2-40B4-BE49-F238E27FC236}">
                  <a16:creationId xmlns:a16="http://schemas.microsoft.com/office/drawing/2014/main" id="{C659162E-1E0A-4C34-ACC2-E68886617AA1}"/>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4608;p48">
              <a:extLst>
                <a:ext uri="{FF2B5EF4-FFF2-40B4-BE49-F238E27FC236}">
                  <a16:creationId xmlns:a16="http://schemas.microsoft.com/office/drawing/2014/main" id="{237607E3-4C2C-4BB3-A082-A72EA3EA2084}"/>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4609;p48">
              <a:extLst>
                <a:ext uri="{FF2B5EF4-FFF2-40B4-BE49-F238E27FC236}">
                  <a16:creationId xmlns:a16="http://schemas.microsoft.com/office/drawing/2014/main" id="{945C3813-0FBF-467B-9878-9C0A90EF5DA3}"/>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4610;p48">
              <a:extLst>
                <a:ext uri="{FF2B5EF4-FFF2-40B4-BE49-F238E27FC236}">
                  <a16:creationId xmlns:a16="http://schemas.microsoft.com/office/drawing/2014/main" id="{832DF3AF-7ACC-47B5-AAA9-503C988A3158}"/>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4611;p48">
              <a:extLst>
                <a:ext uri="{FF2B5EF4-FFF2-40B4-BE49-F238E27FC236}">
                  <a16:creationId xmlns:a16="http://schemas.microsoft.com/office/drawing/2014/main" id="{224FE19D-0654-42CD-A863-16AB98BD6D66}"/>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4612;p48">
              <a:extLst>
                <a:ext uri="{FF2B5EF4-FFF2-40B4-BE49-F238E27FC236}">
                  <a16:creationId xmlns:a16="http://schemas.microsoft.com/office/drawing/2014/main" id="{A0EAC442-B442-415B-9585-2AE6AA84F57A}"/>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4613;p48">
              <a:extLst>
                <a:ext uri="{FF2B5EF4-FFF2-40B4-BE49-F238E27FC236}">
                  <a16:creationId xmlns:a16="http://schemas.microsoft.com/office/drawing/2014/main" id="{7991B554-4F77-466A-A320-83903ABD217C}"/>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4614;p48">
              <a:extLst>
                <a:ext uri="{FF2B5EF4-FFF2-40B4-BE49-F238E27FC236}">
                  <a16:creationId xmlns:a16="http://schemas.microsoft.com/office/drawing/2014/main" id="{39A38459-D82E-4B22-9249-B10863B3D6CB}"/>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0" name="Google Shape;4615;p48">
              <a:extLst>
                <a:ext uri="{FF2B5EF4-FFF2-40B4-BE49-F238E27FC236}">
                  <a16:creationId xmlns:a16="http://schemas.microsoft.com/office/drawing/2014/main" id="{0493D864-C9F3-460D-96B7-B15E190F1FF3}"/>
                </a:ext>
              </a:extLst>
            </p:cNvPr>
            <p:cNvGrpSpPr/>
            <p:nvPr/>
          </p:nvGrpSpPr>
          <p:grpSpPr>
            <a:xfrm>
              <a:off x="2941619" y="3895613"/>
              <a:ext cx="483621" cy="510995"/>
              <a:chOff x="4345944" y="4626313"/>
              <a:chExt cx="483621" cy="510995"/>
            </a:xfrm>
          </p:grpSpPr>
          <p:grpSp>
            <p:nvGrpSpPr>
              <p:cNvPr id="197" name="Google Shape;4616;p48">
                <a:extLst>
                  <a:ext uri="{FF2B5EF4-FFF2-40B4-BE49-F238E27FC236}">
                    <a16:creationId xmlns:a16="http://schemas.microsoft.com/office/drawing/2014/main" id="{4D6D928C-8C24-48FD-A90A-111EE9CD1885}"/>
                  </a:ext>
                </a:extLst>
              </p:cNvPr>
              <p:cNvGrpSpPr/>
              <p:nvPr/>
            </p:nvGrpSpPr>
            <p:grpSpPr>
              <a:xfrm>
                <a:off x="4345944" y="4852987"/>
                <a:ext cx="474200" cy="284321"/>
                <a:chOff x="4345944" y="4852987"/>
                <a:chExt cx="474200" cy="284321"/>
              </a:xfrm>
            </p:grpSpPr>
            <p:sp>
              <p:nvSpPr>
                <p:cNvPr id="208" name="Google Shape;4617;p48">
                  <a:extLst>
                    <a:ext uri="{FF2B5EF4-FFF2-40B4-BE49-F238E27FC236}">
                      <a16:creationId xmlns:a16="http://schemas.microsoft.com/office/drawing/2014/main" id="{E4AFF39D-4842-4655-A058-88FFDA195708}"/>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4618;p48">
                  <a:extLst>
                    <a:ext uri="{FF2B5EF4-FFF2-40B4-BE49-F238E27FC236}">
                      <a16:creationId xmlns:a16="http://schemas.microsoft.com/office/drawing/2014/main" id="{41548D0B-A5D1-4D31-B8F0-46B122889307}"/>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4619;p48">
                  <a:extLst>
                    <a:ext uri="{FF2B5EF4-FFF2-40B4-BE49-F238E27FC236}">
                      <a16:creationId xmlns:a16="http://schemas.microsoft.com/office/drawing/2014/main" id="{97D9C17D-155B-4A1B-BCB7-D3F0B6B3CFC1}"/>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 name="Google Shape;4620;p48">
                  <a:extLst>
                    <a:ext uri="{FF2B5EF4-FFF2-40B4-BE49-F238E27FC236}">
                      <a16:creationId xmlns:a16="http://schemas.microsoft.com/office/drawing/2014/main" id="{A6841D30-53E5-4705-8FEC-CDC759A9E770}"/>
                    </a:ext>
                  </a:extLst>
                </p:cNvPr>
                <p:cNvGrpSpPr/>
                <p:nvPr/>
              </p:nvGrpSpPr>
              <p:grpSpPr>
                <a:xfrm>
                  <a:off x="4457040" y="4985575"/>
                  <a:ext cx="133724" cy="77247"/>
                  <a:chOff x="4457040" y="4985575"/>
                  <a:chExt cx="133724" cy="77247"/>
                </a:xfrm>
              </p:grpSpPr>
              <p:sp>
                <p:nvSpPr>
                  <p:cNvPr id="276" name="Google Shape;4621;p48">
                    <a:extLst>
                      <a:ext uri="{FF2B5EF4-FFF2-40B4-BE49-F238E27FC236}">
                        <a16:creationId xmlns:a16="http://schemas.microsoft.com/office/drawing/2014/main" id="{86EE15BC-2648-4C62-8353-BA8F17A479F2}"/>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4622;p48">
                    <a:extLst>
                      <a:ext uri="{FF2B5EF4-FFF2-40B4-BE49-F238E27FC236}">
                        <a16:creationId xmlns:a16="http://schemas.microsoft.com/office/drawing/2014/main" id="{653C179F-8ABB-4918-A4DB-497959D2C51D}"/>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2" name="Google Shape;4623;p48">
                  <a:extLst>
                    <a:ext uri="{FF2B5EF4-FFF2-40B4-BE49-F238E27FC236}">
                      <a16:creationId xmlns:a16="http://schemas.microsoft.com/office/drawing/2014/main" id="{4A2B41A0-C7FC-4299-9980-F7A3E9D5D5FA}"/>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4624;p48">
                  <a:extLst>
                    <a:ext uri="{FF2B5EF4-FFF2-40B4-BE49-F238E27FC236}">
                      <a16:creationId xmlns:a16="http://schemas.microsoft.com/office/drawing/2014/main" id="{19E783CD-9672-4044-B400-9E2DB8478A2E}"/>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4625;p48">
                  <a:extLst>
                    <a:ext uri="{FF2B5EF4-FFF2-40B4-BE49-F238E27FC236}">
                      <a16:creationId xmlns:a16="http://schemas.microsoft.com/office/drawing/2014/main" id="{A07C186D-0D13-4213-AD3C-6FD59D5F7518}"/>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4626;p48">
                  <a:extLst>
                    <a:ext uri="{FF2B5EF4-FFF2-40B4-BE49-F238E27FC236}">
                      <a16:creationId xmlns:a16="http://schemas.microsoft.com/office/drawing/2014/main" id="{CB325181-7504-4425-AA88-CCB8D535A5E6}"/>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4627;p48">
                  <a:extLst>
                    <a:ext uri="{FF2B5EF4-FFF2-40B4-BE49-F238E27FC236}">
                      <a16:creationId xmlns:a16="http://schemas.microsoft.com/office/drawing/2014/main" id="{C38D90D0-B8FC-4C18-9E50-E667ECF4D359}"/>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4628;p48">
                  <a:extLst>
                    <a:ext uri="{FF2B5EF4-FFF2-40B4-BE49-F238E27FC236}">
                      <a16:creationId xmlns:a16="http://schemas.microsoft.com/office/drawing/2014/main" id="{65C14C1D-1B7F-4E45-B961-2628C5F914AA}"/>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4629;p48">
                  <a:extLst>
                    <a:ext uri="{FF2B5EF4-FFF2-40B4-BE49-F238E27FC236}">
                      <a16:creationId xmlns:a16="http://schemas.microsoft.com/office/drawing/2014/main" id="{15023C4F-6A3D-4CA0-8A27-E6326CAFB413}"/>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4630;p48">
                  <a:extLst>
                    <a:ext uri="{FF2B5EF4-FFF2-40B4-BE49-F238E27FC236}">
                      <a16:creationId xmlns:a16="http://schemas.microsoft.com/office/drawing/2014/main" id="{5AB6F8F5-F1F8-4F34-A9D0-DFDA14180CCE}"/>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4631;p48">
                  <a:extLst>
                    <a:ext uri="{FF2B5EF4-FFF2-40B4-BE49-F238E27FC236}">
                      <a16:creationId xmlns:a16="http://schemas.microsoft.com/office/drawing/2014/main" id="{8077DE9D-D2F6-4988-9760-011B123F1A9A}"/>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4632;p48">
                  <a:extLst>
                    <a:ext uri="{FF2B5EF4-FFF2-40B4-BE49-F238E27FC236}">
                      <a16:creationId xmlns:a16="http://schemas.microsoft.com/office/drawing/2014/main" id="{A8BE0B1D-F984-4250-9D81-ABA1DD4FE4B1}"/>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4633;p48">
                  <a:extLst>
                    <a:ext uri="{FF2B5EF4-FFF2-40B4-BE49-F238E27FC236}">
                      <a16:creationId xmlns:a16="http://schemas.microsoft.com/office/drawing/2014/main" id="{269F00C5-05F0-43D1-860B-5A454D56FDB9}"/>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4634;p48">
                  <a:extLst>
                    <a:ext uri="{FF2B5EF4-FFF2-40B4-BE49-F238E27FC236}">
                      <a16:creationId xmlns:a16="http://schemas.microsoft.com/office/drawing/2014/main" id="{1F824199-01BC-4678-94BD-C3E5925ABD6A}"/>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4635;p48">
                  <a:extLst>
                    <a:ext uri="{FF2B5EF4-FFF2-40B4-BE49-F238E27FC236}">
                      <a16:creationId xmlns:a16="http://schemas.microsoft.com/office/drawing/2014/main" id="{13986D06-E617-46EA-8325-1BB4B6A9ECFE}"/>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4636;p48">
                  <a:extLst>
                    <a:ext uri="{FF2B5EF4-FFF2-40B4-BE49-F238E27FC236}">
                      <a16:creationId xmlns:a16="http://schemas.microsoft.com/office/drawing/2014/main" id="{77EE9609-B72A-431F-ACDC-E6CCF1300BBA}"/>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4637;p48">
                  <a:extLst>
                    <a:ext uri="{FF2B5EF4-FFF2-40B4-BE49-F238E27FC236}">
                      <a16:creationId xmlns:a16="http://schemas.microsoft.com/office/drawing/2014/main" id="{8E5D92F3-6F7D-4D2C-8B87-F24BAA0385DB}"/>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4638;p48">
                  <a:extLst>
                    <a:ext uri="{FF2B5EF4-FFF2-40B4-BE49-F238E27FC236}">
                      <a16:creationId xmlns:a16="http://schemas.microsoft.com/office/drawing/2014/main" id="{1EEBC370-0389-46A3-8AED-BB0AC0E00A4B}"/>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4639;p48">
                  <a:extLst>
                    <a:ext uri="{FF2B5EF4-FFF2-40B4-BE49-F238E27FC236}">
                      <a16:creationId xmlns:a16="http://schemas.microsoft.com/office/drawing/2014/main" id="{14231990-9D0F-4C6C-9275-CC81D9AC9C50}"/>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4640;p48">
                  <a:extLst>
                    <a:ext uri="{FF2B5EF4-FFF2-40B4-BE49-F238E27FC236}">
                      <a16:creationId xmlns:a16="http://schemas.microsoft.com/office/drawing/2014/main" id="{AAE7A5BF-7C74-48E4-B86D-E8C654DEE25A}"/>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4641;p48">
                  <a:extLst>
                    <a:ext uri="{FF2B5EF4-FFF2-40B4-BE49-F238E27FC236}">
                      <a16:creationId xmlns:a16="http://schemas.microsoft.com/office/drawing/2014/main" id="{3E80F8E4-9BC0-4E21-A496-D633B020E2B9}"/>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4642;p48">
                  <a:extLst>
                    <a:ext uri="{FF2B5EF4-FFF2-40B4-BE49-F238E27FC236}">
                      <a16:creationId xmlns:a16="http://schemas.microsoft.com/office/drawing/2014/main" id="{321094D2-CE3A-448A-974B-28B6A2BEA6F1}"/>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4643;p48">
                  <a:extLst>
                    <a:ext uri="{FF2B5EF4-FFF2-40B4-BE49-F238E27FC236}">
                      <a16:creationId xmlns:a16="http://schemas.microsoft.com/office/drawing/2014/main" id="{EC6B40B6-DB83-47DF-8021-C6E1EF1C162A}"/>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4644;p48">
                  <a:extLst>
                    <a:ext uri="{FF2B5EF4-FFF2-40B4-BE49-F238E27FC236}">
                      <a16:creationId xmlns:a16="http://schemas.microsoft.com/office/drawing/2014/main" id="{8D8BD49E-C7D2-4D9A-B6C4-9E06D186710D}"/>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4645;p48">
                  <a:extLst>
                    <a:ext uri="{FF2B5EF4-FFF2-40B4-BE49-F238E27FC236}">
                      <a16:creationId xmlns:a16="http://schemas.microsoft.com/office/drawing/2014/main" id="{C88236EA-BEA2-4621-B02E-2E2FA986A1C0}"/>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4646;p48">
                  <a:extLst>
                    <a:ext uri="{FF2B5EF4-FFF2-40B4-BE49-F238E27FC236}">
                      <a16:creationId xmlns:a16="http://schemas.microsoft.com/office/drawing/2014/main" id="{BFC1EA8C-BE2A-40FB-984D-57D85EF2E8A1}"/>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4647;p48">
                  <a:extLst>
                    <a:ext uri="{FF2B5EF4-FFF2-40B4-BE49-F238E27FC236}">
                      <a16:creationId xmlns:a16="http://schemas.microsoft.com/office/drawing/2014/main" id="{F5544ACC-C248-41C1-BACC-6630A1B5FE1D}"/>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4648;p48">
                  <a:extLst>
                    <a:ext uri="{FF2B5EF4-FFF2-40B4-BE49-F238E27FC236}">
                      <a16:creationId xmlns:a16="http://schemas.microsoft.com/office/drawing/2014/main" id="{953C918D-7CED-4CC4-980E-D3F9BD035A2A}"/>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4649;p48">
                  <a:extLst>
                    <a:ext uri="{FF2B5EF4-FFF2-40B4-BE49-F238E27FC236}">
                      <a16:creationId xmlns:a16="http://schemas.microsoft.com/office/drawing/2014/main" id="{45E8D90B-5D61-49CC-83BA-A8FF55887912}"/>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4650;p48">
                  <a:extLst>
                    <a:ext uri="{FF2B5EF4-FFF2-40B4-BE49-F238E27FC236}">
                      <a16:creationId xmlns:a16="http://schemas.microsoft.com/office/drawing/2014/main" id="{D327FF63-658A-4093-859D-C8A3FF2BB2F7}"/>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4651;p48">
                  <a:extLst>
                    <a:ext uri="{FF2B5EF4-FFF2-40B4-BE49-F238E27FC236}">
                      <a16:creationId xmlns:a16="http://schemas.microsoft.com/office/drawing/2014/main" id="{F7306070-2F87-467D-B638-B6CA0C208A53}"/>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4652;p48">
                  <a:extLst>
                    <a:ext uri="{FF2B5EF4-FFF2-40B4-BE49-F238E27FC236}">
                      <a16:creationId xmlns:a16="http://schemas.microsoft.com/office/drawing/2014/main" id="{6A1191FF-CDA9-46BA-A073-CFB226FEF483}"/>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4653;p48">
                  <a:extLst>
                    <a:ext uri="{FF2B5EF4-FFF2-40B4-BE49-F238E27FC236}">
                      <a16:creationId xmlns:a16="http://schemas.microsoft.com/office/drawing/2014/main" id="{9A2135BE-DC3D-4F9A-A8DC-93F48FDF69E1}"/>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4654;p48">
                  <a:extLst>
                    <a:ext uri="{FF2B5EF4-FFF2-40B4-BE49-F238E27FC236}">
                      <a16:creationId xmlns:a16="http://schemas.microsoft.com/office/drawing/2014/main" id="{28CFDD00-DFFB-42A1-A989-16293B7F7A81}"/>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4655;p48">
                  <a:extLst>
                    <a:ext uri="{FF2B5EF4-FFF2-40B4-BE49-F238E27FC236}">
                      <a16:creationId xmlns:a16="http://schemas.microsoft.com/office/drawing/2014/main" id="{961A2F1D-5F91-40EC-9DEC-9E1F5829B66A}"/>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4656;p48">
                  <a:extLst>
                    <a:ext uri="{FF2B5EF4-FFF2-40B4-BE49-F238E27FC236}">
                      <a16:creationId xmlns:a16="http://schemas.microsoft.com/office/drawing/2014/main" id="{A684B837-99A6-4A1B-A49E-8CE2776BC74E}"/>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4657;p48">
                  <a:extLst>
                    <a:ext uri="{FF2B5EF4-FFF2-40B4-BE49-F238E27FC236}">
                      <a16:creationId xmlns:a16="http://schemas.microsoft.com/office/drawing/2014/main" id="{3795E11C-2129-4565-9698-3112BB12A509}"/>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4658;p48">
                  <a:extLst>
                    <a:ext uri="{FF2B5EF4-FFF2-40B4-BE49-F238E27FC236}">
                      <a16:creationId xmlns:a16="http://schemas.microsoft.com/office/drawing/2014/main" id="{216104CA-2EC2-44F6-945E-2CEE20008049}"/>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4659;p48">
                  <a:extLst>
                    <a:ext uri="{FF2B5EF4-FFF2-40B4-BE49-F238E27FC236}">
                      <a16:creationId xmlns:a16="http://schemas.microsoft.com/office/drawing/2014/main" id="{574ECBBF-4561-4397-AF91-84C66C58BE50}"/>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4660;p48">
                  <a:extLst>
                    <a:ext uri="{FF2B5EF4-FFF2-40B4-BE49-F238E27FC236}">
                      <a16:creationId xmlns:a16="http://schemas.microsoft.com/office/drawing/2014/main" id="{A6278E89-B593-4463-A0A9-EC2CB5AE3404}"/>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4661;p48">
                  <a:extLst>
                    <a:ext uri="{FF2B5EF4-FFF2-40B4-BE49-F238E27FC236}">
                      <a16:creationId xmlns:a16="http://schemas.microsoft.com/office/drawing/2014/main" id="{996ECE9C-7A4D-432B-A10E-B39C45579C7B}"/>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4662;p48">
                  <a:extLst>
                    <a:ext uri="{FF2B5EF4-FFF2-40B4-BE49-F238E27FC236}">
                      <a16:creationId xmlns:a16="http://schemas.microsoft.com/office/drawing/2014/main" id="{BE25734A-F724-42FE-83A1-9EF194E213FC}"/>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4663;p48">
                  <a:extLst>
                    <a:ext uri="{FF2B5EF4-FFF2-40B4-BE49-F238E27FC236}">
                      <a16:creationId xmlns:a16="http://schemas.microsoft.com/office/drawing/2014/main" id="{571D0F79-01BA-4512-A83D-16D68A8687CD}"/>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4664;p48">
                  <a:extLst>
                    <a:ext uri="{FF2B5EF4-FFF2-40B4-BE49-F238E27FC236}">
                      <a16:creationId xmlns:a16="http://schemas.microsoft.com/office/drawing/2014/main" id="{110DBB45-F049-4FCA-903F-7D1C7011FAE0}"/>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4665;p48">
                  <a:extLst>
                    <a:ext uri="{FF2B5EF4-FFF2-40B4-BE49-F238E27FC236}">
                      <a16:creationId xmlns:a16="http://schemas.microsoft.com/office/drawing/2014/main" id="{EE733FA3-DB2B-4ACB-A234-1AB501712FF5}"/>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4666;p48">
                  <a:extLst>
                    <a:ext uri="{FF2B5EF4-FFF2-40B4-BE49-F238E27FC236}">
                      <a16:creationId xmlns:a16="http://schemas.microsoft.com/office/drawing/2014/main" id="{C9ADFF38-7788-4C8D-8738-36EF20371753}"/>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4667;p48">
                  <a:extLst>
                    <a:ext uri="{FF2B5EF4-FFF2-40B4-BE49-F238E27FC236}">
                      <a16:creationId xmlns:a16="http://schemas.microsoft.com/office/drawing/2014/main" id="{0FFDAAE5-C843-4649-BC40-A8BA58EE23C9}"/>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4668;p48">
                  <a:extLst>
                    <a:ext uri="{FF2B5EF4-FFF2-40B4-BE49-F238E27FC236}">
                      <a16:creationId xmlns:a16="http://schemas.microsoft.com/office/drawing/2014/main" id="{42EBF450-B69D-4C02-B5FF-19A9FEAFB5CF}"/>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4669;p48">
                  <a:extLst>
                    <a:ext uri="{FF2B5EF4-FFF2-40B4-BE49-F238E27FC236}">
                      <a16:creationId xmlns:a16="http://schemas.microsoft.com/office/drawing/2014/main" id="{17EA03F8-3BFB-46D3-8A03-5547270F01E2}"/>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4670;p48">
                  <a:extLst>
                    <a:ext uri="{FF2B5EF4-FFF2-40B4-BE49-F238E27FC236}">
                      <a16:creationId xmlns:a16="http://schemas.microsoft.com/office/drawing/2014/main" id="{E7B86523-AC85-49DC-8ED2-2ADF42BA740F}"/>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4671;p48">
                  <a:extLst>
                    <a:ext uri="{FF2B5EF4-FFF2-40B4-BE49-F238E27FC236}">
                      <a16:creationId xmlns:a16="http://schemas.microsoft.com/office/drawing/2014/main" id="{45E85601-C119-488E-A63E-BBD0EC56CC8F}"/>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4672;p48">
                  <a:extLst>
                    <a:ext uri="{FF2B5EF4-FFF2-40B4-BE49-F238E27FC236}">
                      <a16:creationId xmlns:a16="http://schemas.microsoft.com/office/drawing/2014/main" id="{7B51FE9B-7FD3-456B-BD66-EBD885FF5018}"/>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4673;p48">
                  <a:extLst>
                    <a:ext uri="{FF2B5EF4-FFF2-40B4-BE49-F238E27FC236}">
                      <a16:creationId xmlns:a16="http://schemas.microsoft.com/office/drawing/2014/main" id="{E1321565-1BAD-4E80-A840-1050E3D59EF9}"/>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4674;p48">
                  <a:extLst>
                    <a:ext uri="{FF2B5EF4-FFF2-40B4-BE49-F238E27FC236}">
                      <a16:creationId xmlns:a16="http://schemas.microsoft.com/office/drawing/2014/main" id="{842C9E02-4E5F-4703-A6FC-A8CAF661D374}"/>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4675;p48">
                  <a:extLst>
                    <a:ext uri="{FF2B5EF4-FFF2-40B4-BE49-F238E27FC236}">
                      <a16:creationId xmlns:a16="http://schemas.microsoft.com/office/drawing/2014/main" id="{1A9076F8-D935-498C-A91C-BBDC6FED5400}"/>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4676;p48">
                  <a:extLst>
                    <a:ext uri="{FF2B5EF4-FFF2-40B4-BE49-F238E27FC236}">
                      <a16:creationId xmlns:a16="http://schemas.microsoft.com/office/drawing/2014/main" id="{801DC28F-F3F4-4A6F-AF4C-86DC6C0FAAA2}"/>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4677;p48">
                  <a:extLst>
                    <a:ext uri="{FF2B5EF4-FFF2-40B4-BE49-F238E27FC236}">
                      <a16:creationId xmlns:a16="http://schemas.microsoft.com/office/drawing/2014/main" id="{E02FCDE5-1C72-4BE8-BA2E-B3D3FE64C365}"/>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4678;p48">
                  <a:extLst>
                    <a:ext uri="{FF2B5EF4-FFF2-40B4-BE49-F238E27FC236}">
                      <a16:creationId xmlns:a16="http://schemas.microsoft.com/office/drawing/2014/main" id="{2B2A5E4B-CB00-4F1B-8904-EC3CEA210A38}"/>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4679;p48">
                  <a:extLst>
                    <a:ext uri="{FF2B5EF4-FFF2-40B4-BE49-F238E27FC236}">
                      <a16:creationId xmlns:a16="http://schemas.microsoft.com/office/drawing/2014/main" id="{A9F57D34-A512-4A14-A1D4-B1766E07FB02}"/>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4680;p48">
                  <a:extLst>
                    <a:ext uri="{FF2B5EF4-FFF2-40B4-BE49-F238E27FC236}">
                      <a16:creationId xmlns:a16="http://schemas.microsoft.com/office/drawing/2014/main" id="{9910F9BA-C496-44D1-9E7D-6A0B33EA407A}"/>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4681;p48">
                  <a:extLst>
                    <a:ext uri="{FF2B5EF4-FFF2-40B4-BE49-F238E27FC236}">
                      <a16:creationId xmlns:a16="http://schemas.microsoft.com/office/drawing/2014/main" id="{07398252-A758-473D-9ECF-C3E582530355}"/>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4682;p48">
                  <a:extLst>
                    <a:ext uri="{FF2B5EF4-FFF2-40B4-BE49-F238E27FC236}">
                      <a16:creationId xmlns:a16="http://schemas.microsoft.com/office/drawing/2014/main" id="{26C2864D-3C03-4E42-B2EB-EE7D245BEE0D}"/>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4683;p48">
                  <a:extLst>
                    <a:ext uri="{FF2B5EF4-FFF2-40B4-BE49-F238E27FC236}">
                      <a16:creationId xmlns:a16="http://schemas.microsoft.com/office/drawing/2014/main" id="{F57993AD-064F-481C-9E66-DE1D7304910D}"/>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4684;p48">
                  <a:extLst>
                    <a:ext uri="{FF2B5EF4-FFF2-40B4-BE49-F238E27FC236}">
                      <a16:creationId xmlns:a16="http://schemas.microsoft.com/office/drawing/2014/main" id="{85B89D03-0ED0-485C-822B-B7A039AA8B4C}"/>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4685;p48">
                  <a:extLst>
                    <a:ext uri="{FF2B5EF4-FFF2-40B4-BE49-F238E27FC236}">
                      <a16:creationId xmlns:a16="http://schemas.microsoft.com/office/drawing/2014/main" id="{AF7C0D2D-32B9-4A98-B387-5CF6C206717B}"/>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4686;p48">
                  <a:extLst>
                    <a:ext uri="{FF2B5EF4-FFF2-40B4-BE49-F238E27FC236}">
                      <a16:creationId xmlns:a16="http://schemas.microsoft.com/office/drawing/2014/main" id="{3C80C3C1-2082-4D31-A095-529CC6AE0FC7}"/>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 name="Google Shape;4687;p48">
                <a:extLst>
                  <a:ext uri="{FF2B5EF4-FFF2-40B4-BE49-F238E27FC236}">
                    <a16:creationId xmlns:a16="http://schemas.microsoft.com/office/drawing/2014/main" id="{44174A41-23A8-45AD-931F-AAD1EA403E17}"/>
                  </a:ext>
                </a:extLst>
              </p:cNvPr>
              <p:cNvGrpSpPr/>
              <p:nvPr/>
            </p:nvGrpSpPr>
            <p:grpSpPr>
              <a:xfrm>
                <a:off x="4543079" y="4626313"/>
                <a:ext cx="286486" cy="386884"/>
                <a:chOff x="4543079" y="4626313"/>
                <a:chExt cx="286486" cy="386884"/>
              </a:xfrm>
            </p:grpSpPr>
            <p:grpSp>
              <p:nvGrpSpPr>
                <p:cNvPr id="199" name="Google Shape;4688;p48">
                  <a:extLst>
                    <a:ext uri="{FF2B5EF4-FFF2-40B4-BE49-F238E27FC236}">
                      <a16:creationId xmlns:a16="http://schemas.microsoft.com/office/drawing/2014/main" id="{55DEBC05-6F2F-4C24-89AC-466D10CD2BA4}"/>
                    </a:ext>
                  </a:extLst>
                </p:cNvPr>
                <p:cNvGrpSpPr/>
                <p:nvPr/>
              </p:nvGrpSpPr>
              <p:grpSpPr>
                <a:xfrm>
                  <a:off x="4543079" y="4626313"/>
                  <a:ext cx="286486" cy="386884"/>
                  <a:chOff x="4543079" y="4626313"/>
                  <a:chExt cx="286486" cy="386884"/>
                </a:xfrm>
              </p:grpSpPr>
              <p:sp>
                <p:nvSpPr>
                  <p:cNvPr id="203" name="Google Shape;4689;p48">
                    <a:extLst>
                      <a:ext uri="{FF2B5EF4-FFF2-40B4-BE49-F238E27FC236}">
                        <a16:creationId xmlns:a16="http://schemas.microsoft.com/office/drawing/2014/main" id="{7B8D6766-729A-4D86-8AD5-D11BC968B27C}"/>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4690;p48">
                    <a:extLst>
                      <a:ext uri="{FF2B5EF4-FFF2-40B4-BE49-F238E27FC236}">
                        <a16:creationId xmlns:a16="http://schemas.microsoft.com/office/drawing/2014/main" id="{1F2B5096-DEA7-43E1-88C6-D56A7BC4F665}"/>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4691;p48">
                    <a:extLst>
                      <a:ext uri="{FF2B5EF4-FFF2-40B4-BE49-F238E27FC236}">
                        <a16:creationId xmlns:a16="http://schemas.microsoft.com/office/drawing/2014/main" id="{748FDFAD-FE95-48E2-84A0-6CA3AE1E2F0A}"/>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4692;p48">
                    <a:extLst>
                      <a:ext uri="{FF2B5EF4-FFF2-40B4-BE49-F238E27FC236}">
                        <a16:creationId xmlns:a16="http://schemas.microsoft.com/office/drawing/2014/main" id="{0E337D2E-1ED6-4D33-AF6F-B2C1939B3716}"/>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4693;p48">
                    <a:extLst>
                      <a:ext uri="{FF2B5EF4-FFF2-40B4-BE49-F238E27FC236}">
                        <a16:creationId xmlns:a16="http://schemas.microsoft.com/office/drawing/2014/main" id="{B3FA95A1-CEAA-4FF6-889D-773DB88D2CF3}"/>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0" name="Google Shape;4694;p48">
                  <a:extLst>
                    <a:ext uri="{FF2B5EF4-FFF2-40B4-BE49-F238E27FC236}">
                      <a16:creationId xmlns:a16="http://schemas.microsoft.com/office/drawing/2014/main" id="{E71806BC-86ED-4A81-A003-E216139022E8}"/>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4695;p48">
                  <a:extLst>
                    <a:ext uri="{FF2B5EF4-FFF2-40B4-BE49-F238E27FC236}">
                      <a16:creationId xmlns:a16="http://schemas.microsoft.com/office/drawing/2014/main" id="{60C59660-2136-4140-9BE6-62447E2ED5A6}"/>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4696;p48">
                  <a:extLst>
                    <a:ext uri="{FF2B5EF4-FFF2-40B4-BE49-F238E27FC236}">
                      <a16:creationId xmlns:a16="http://schemas.microsoft.com/office/drawing/2014/main" id="{7AF3BC10-D597-40A3-BC67-08FACF405019}"/>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1" name="Google Shape;4697;p48">
              <a:extLst>
                <a:ext uri="{FF2B5EF4-FFF2-40B4-BE49-F238E27FC236}">
                  <a16:creationId xmlns:a16="http://schemas.microsoft.com/office/drawing/2014/main" id="{D0F04984-4C51-45B7-8830-AD4DF21D42C0}"/>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4698;p48">
              <a:extLst>
                <a:ext uri="{FF2B5EF4-FFF2-40B4-BE49-F238E27FC236}">
                  <a16:creationId xmlns:a16="http://schemas.microsoft.com/office/drawing/2014/main" id="{B3DBC2A9-29A9-4A84-BEFA-F0976DB46E5F}"/>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4699;p48">
              <a:extLst>
                <a:ext uri="{FF2B5EF4-FFF2-40B4-BE49-F238E27FC236}">
                  <a16:creationId xmlns:a16="http://schemas.microsoft.com/office/drawing/2014/main" id="{B1F5DD4B-02CD-40BB-AAFD-51CD34D5BC6B}"/>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4700;p48">
              <a:extLst>
                <a:ext uri="{FF2B5EF4-FFF2-40B4-BE49-F238E27FC236}">
                  <a16:creationId xmlns:a16="http://schemas.microsoft.com/office/drawing/2014/main" id="{5E4AADDF-00AC-4A20-99C9-E7C65E8FD0F2}"/>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4701;p48">
              <a:extLst>
                <a:ext uri="{FF2B5EF4-FFF2-40B4-BE49-F238E27FC236}">
                  <a16:creationId xmlns:a16="http://schemas.microsoft.com/office/drawing/2014/main" id="{2059E0D0-362F-42D6-B91C-A51432213AB1}"/>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4702;p48">
              <a:extLst>
                <a:ext uri="{FF2B5EF4-FFF2-40B4-BE49-F238E27FC236}">
                  <a16:creationId xmlns:a16="http://schemas.microsoft.com/office/drawing/2014/main" id="{5C97CE91-A1F7-48AA-9B77-A7A92A809DB0}"/>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8" name="Google Shape;1623;p57">
            <a:extLst>
              <a:ext uri="{FF2B5EF4-FFF2-40B4-BE49-F238E27FC236}">
                <a16:creationId xmlns:a16="http://schemas.microsoft.com/office/drawing/2014/main" id="{20F9E042-F5AB-4F73-9599-6B3526F21BDF}"/>
              </a:ext>
            </a:extLst>
          </p:cNvPr>
          <p:cNvGrpSpPr/>
          <p:nvPr/>
        </p:nvGrpSpPr>
        <p:grpSpPr>
          <a:xfrm>
            <a:off x="1215478" y="1361792"/>
            <a:ext cx="3255066" cy="2946210"/>
            <a:chOff x="706040" y="883365"/>
            <a:chExt cx="3660264" cy="3454307"/>
          </a:xfrm>
        </p:grpSpPr>
        <p:sp>
          <p:nvSpPr>
            <p:cNvPr id="279" name="Google Shape;1624;p57">
              <a:extLst>
                <a:ext uri="{FF2B5EF4-FFF2-40B4-BE49-F238E27FC236}">
                  <a16:creationId xmlns:a16="http://schemas.microsoft.com/office/drawing/2014/main" id="{59206B5C-2832-455B-941B-29CC1DA829B6}"/>
                </a:ext>
              </a:extLst>
            </p:cNvPr>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1625;p57">
              <a:extLst>
                <a:ext uri="{FF2B5EF4-FFF2-40B4-BE49-F238E27FC236}">
                  <a16:creationId xmlns:a16="http://schemas.microsoft.com/office/drawing/2014/main" id="{FF21B640-6FDE-441D-88C5-25AF620CF3CC}"/>
                </a:ext>
              </a:extLst>
            </p:cNvPr>
            <p:cNvGrpSpPr/>
            <p:nvPr/>
          </p:nvGrpSpPr>
          <p:grpSpPr>
            <a:xfrm flipH="1">
              <a:off x="3131991" y="2597216"/>
              <a:ext cx="858975" cy="300968"/>
              <a:chOff x="2271950" y="2722775"/>
              <a:chExt cx="575875" cy="201775"/>
            </a:xfrm>
          </p:grpSpPr>
          <p:sp>
            <p:nvSpPr>
              <p:cNvPr id="342" name="Google Shape;1626;p57">
                <a:extLst>
                  <a:ext uri="{FF2B5EF4-FFF2-40B4-BE49-F238E27FC236}">
                    <a16:creationId xmlns:a16="http://schemas.microsoft.com/office/drawing/2014/main" id="{FC91D96C-12E8-4175-919F-249A3544C022}"/>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627;p57">
                <a:extLst>
                  <a:ext uri="{FF2B5EF4-FFF2-40B4-BE49-F238E27FC236}">
                    <a16:creationId xmlns:a16="http://schemas.microsoft.com/office/drawing/2014/main" id="{F5C0F41E-CB8E-4B99-A8BF-3BB09E5834EB}"/>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628;p57">
                <a:extLst>
                  <a:ext uri="{FF2B5EF4-FFF2-40B4-BE49-F238E27FC236}">
                    <a16:creationId xmlns:a16="http://schemas.microsoft.com/office/drawing/2014/main" id="{5BA84F31-BAFD-4E9E-A83D-816C70AFE05A}"/>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629;p57">
                <a:extLst>
                  <a:ext uri="{FF2B5EF4-FFF2-40B4-BE49-F238E27FC236}">
                    <a16:creationId xmlns:a16="http://schemas.microsoft.com/office/drawing/2014/main" id="{22377D4D-7BEF-4DB3-9D7C-1FA29D216F1F}"/>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630;p57">
                <a:extLst>
                  <a:ext uri="{FF2B5EF4-FFF2-40B4-BE49-F238E27FC236}">
                    <a16:creationId xmlns:a16="http://schemas.microsoft.com/office/drawing/2014/main" id="{C807ACC4-084D-4936-BF61-E325465CE28E}"/>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1631;p57">
              <a:extLst>
                <a:ext uri="{FF2B5EF4-FFF2-40B4-BE49-F238E27FC236}">
                  <a16:creationId xmlns:a16="http://schemas.microsoft.com/office/drawing/2014/main" id="{A45F5CFB-996C-44FC-ABDA-38BAC5AE2A51}"/>
                </a:ext>
              </a:extLst>
            </p:cNvPr>
            <p:cNvGrpSpPr/>
            <p:nvPr/>
          </p:nvGrpSpPr>
          <p:grpSpPr>
            <a:xfrm>
              <a:off x="1142462" y="1564560"/>
              <a:ext cx="2338579" cy="2014768"/>
              <a:chOff x="4546896" y="1377977"/>
              <a:chExt cx="2655063" cy="2287430"/>
            </a:xfrm>
          </p:grpSpPr>
          <p:sp>
            <p:nvSpPr>
              <p:cNvPr id="315" name="Google Shape;1632;p57">
                <a:extLst>
                  <a:ext uri="{FF2B5EF4-FFF2-40B4-BE49-F238E27FC236}">
                    <a16:creationId xmlns:a16="http://schemas.microsoft.com/office/drawing/2014/main" id="{4C28B7D9-CC4F-4ABD-A302-6658A20648F7}"/>
                  </a:ext>
                </a:extLst>
              </p:cNvPr>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633;p57">
                <a:extLst>
                  <a:ext uri="{FF2B5EF4-FFF2-40B4-BE49-F238E27FC236}">
                    <a16:creationId xmlns:a16="http://schemas.microsoft.com/office/drawing/2014/main" id="{8C8689D2-363E-473E-897E-3BB823486E3C}"/>
                  </a:ext>
                </a:extLst>
              </p:cNvPr>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34;p57">
                <a:extLst>
                  <a:ext uri="{FF2B5EF4-FFF2-40B4-BE49-F238E27FC236}">
                    <a16:creationId xmlns:a16="http://schemas.microsoft.com/office/drawing/2014/main" id="{7333DCED-BED6-45D0-B443-FB15D205C3A5}"/>
                  </a:ext>
                </a:extLst>
              </p:cNvPr>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635;p57">
                <a:extLst>
                  <a:ext uri="{FF2B5EF4-FFF2-40B4-BE49-F238E27FC236}">
                    <a16:creationId xmlns:a16="http://schemas.microsoft.com/office/drawing/2014/main" id="{E7E32E32-51CA-49E3-9018-55833960CED7}"/>
                  </a:ext>
                </a:extLst>
              </p:cNvPr>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636;p57">
                <a:extLst>
                  <a:ext uri="{FF2B5EF4-FFF2-40B4-BE49-F238E27FC236}">
                    <a16:creationId xmlns:a16="http://schemas.microsoft.com/office/drawing/2014/main" id="{5814F8C0-981B-4D7B-9086-58A62887005A}"/>
                  </a:ext>
                </a:extLst>
              </p:cNvPr>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637;p57">
                <a:extLst>
                  <a:ext uri="{FF2B5EF4-FFF2-40B4-BE49-F238E27FC236}">
                    <a16:creationId xmlns:a16="http://schemas.microsoft.com/office/drawing/2014/main" id="{615F1A11-4480-43BF-B177-49A4BA4BACA7}"/>
                  </a:ext>
                </a:extLst>
              </p:cNvPr>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638;p57">
                <a:extLst>
                  <a:ext uri="{FF2B5EF4-FFF2-40B4-BE49-F238E27FC236}">
                    <a16:creationId xmlns:a16="http://schemas.microsoft.com/office/drawing/2014/main" id="{5C8B7686-DDE9-4F66-A3AD-99A165CCECFB}"/>
                  </a:ext>
                </a:extLst>
              </p:cNvPr>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639;p57">
                <a:extLst>
                  <a:ext uri="{FF2B5EF4-FFF2-40B4-BE49-F238E27FC236}">
                    <a16:creationId xmlns:a16="http://schemas.microsoft.com/office/drawing/2014/main" id="{AAE4C1C8-03EE-4168-BD97-904558D96A3B}"/>
                  </a:ext>
                </a:extLst>
              </p:cNvPr>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40;p57">
                <a:extLst>
                  <a:ext uri="{FF2B5EF4-FFF2-40B4-BE49-F238E27FC236}">
                    <a16:creationId xmlns:a16="http://schemas.microsoft.com/office/drawing/2014/main" id="{4CF4CF41-DDE7-4E7D-803B-672DA580ABF8}"/>
                  </a:ext>
                </a:extLst>
              </p:cNvPr>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641;p57">
                <a:extLst>
                  <a:ext uri="{FF2B5EF4-FFF2-40B4-BE49-F238E27FC236}">
                    <a16:creationId xmlns:a16="http://schemas.microsoft.com/office/drawing/2014/main" id="{266E1A36-8BAC-4305-B265-6BCA734232C8}"/>
                  </a:ext>
                </a:extLst>
              </p:cNvPr>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642;p57">
                <a:extLst>
                  <a:ext uri="{FF2B5EF4-FFF2-40B4-BE49-F238E27FC236}">
                    <a16:creationId xmlns:a16="http://schemas.microsoft.com/office/drawing/2014/main" id="{84ED8FF3-5E05-4B51-99FD-84986BC2D4D4}"/>
                  </a:ext>
                </a:extLst>
              </p:cNvPr>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643;p57">
                <a:extLst>
                  <a:ext uri="{FF2B5EF4-FFF2-40B4-BE49-F238E27FC236}">
                    <a16:creationId xmlns:a16="http://schemas.microsoft.com/office/drawing/2014/main" id="{9D4B3749-6AE3-49C1-A486-2CD6A2BEB858}"/>
                  </a:ext>
                </a:extLst>
              </p:cNvPr>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44;p57">
                <a:extLst>
                  <a:ext uri="{FF2B5EF4-FFF2-40B4-BE49-F238E27FC236}">
                    <a16:creationId xmlns:a16="http://schemas.microsoft.com/office/drawing/2014/main" id="{1E344E96-8DAE-4DBC-9187-605A13C36F05}"/>
                  </a:ext>
                </a:extLst>
              </p:cNvPr>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645;p57">
                <a:extLst>
                  <a:ext uri="{FF2B5EF4-FFF2-40B4-BE49-F238E27FC236}">
                    <a16:creationId xmlns:a16="http://schemas.microsoft.com/office/drawing/2014/main" id="{9D37342E-4B07-4E0D-A139-424AAB175D04}"/>
                  </a:ext>
                </a:extLst>
              </p:cNvPr>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646;p57">
                <a:extLst>
                  <a:ext uri="{FF2B5EF4-FFF2-40B4-BE49-F238E27FC236}">
                    <a16:creationId xmlns:a16="http://schemas.microsoft.com/office/drawing/2014/main" id="{33DC52C5-54AC-48BC-BCBF-2FBB333DA233}"/>
                  </a:ext>
                </a:extLst>
              </p:cNvPr>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647;p57">
                <a:extLst>
                  <a:ext uri="{FF2B5EF4-FFF2-40B4-BE49-F238E27FC236}">
                    <a16:creationId xmlns:a16="http://schemas.microsoft.com/office/drawing/2014/main" id="{8E004A47-55F8-4DDC-AC63-79A3D4F8AE3F}"/>
                  </a:ext>
                </a:extLst>
              </p:cNvPr>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648;p57">
                <a:extLst>
                  <a:ext uri="{FF2B5EF4-FFF2-40B4-BE49-F238E27FC236}">
                    <a16:creationId xmlns:a16="http://schemas.microsoft.com/office/drawing/2014/main" id="{76953BA7-BD88-40D0-81BD-F981BA922249}"/>
                  </a:ext>
                </a:extLst>
              </p:cNvPr>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649;p57">
                <a:extLst>
                  <a:ext uri="{FF2B5EF4-FFF2-40B4-BE49-F238E27FC236}">
                    <a16:creationId xmlns:a16="http://schemas.microsoft.com/office/drawing/2014/main" id="{4B8FC547-2C0B-4532-871B-228EC426B26D}"/>
                  </a:ext>
                </a:extLst>
              </p:cNvPr>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50;p57">
                <a:extLst>
                  <a:ext uri="{FF2B5EF4-FFF2-40B4-BE49-F238E27FC236}">
                    <a16:creationId xmlns:a16="http://schemas.microsoft.com/office/drawing/2014/main" id="{74E32155-D5DD-4472-BDCF-75EC44BDDCE3}"/>
                  </a:ext>
                </a:extLst>
              </p:cNvPr>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651;p57">
                <a:extLst>
                  <a:ext uri="{FF2B5EF4-FFF2-40B4-BE49-F238E27FC236}">
                    <a16:creationId xmlns:a16="http://schemas.microsoft.com/office/drawing/2014/main" id="{20434DBB-2FDE-4E1F-B304-D75246DC8A55}"/>
                  </a:ext>
                </a:extLst>
              </p:cNvPr>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652;p57">
                <a:extLst>
                  <a:ext uri="{FF2B5EF4-FFF2-40B4-BE49-F238E27FC236}">
                    <a16:creationId xmlns:a16="http://schemas.microsoft.com/office/drawing/2014/main" id="{86F27C91-2BF0-4270-B869-0F64ED0AA295}"/>
                  </a:ext>
                </a:extLst>
              </p:cNvPr>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653;p57">
                <a:extLst>
                  <a:ext uri="{FF2B5EF4-FFF2-40B4-BE49-F238E27FC236}">
                    <a16:creationId xmlns:a16="http://schemas.microsoft.com/office/drawing/2014/main" id="{B1670AEC-16E1-4B42-AD55-89722AC36FE2}"/>
                  </a:ext>
                </a:extLst>
              </p:cNvPr>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54;p57">
                <a:extLst>
                  <a:ext uri="{FF2B5EF4-FFF2-40B4-BE49-F238E27FC236}">
                    <a16:creationId xmlns:a16="http://schemas.microsoft.com/office/drawing/2014/main" id="{F7B13345-6FAE-4A61-B1BF-C7482270197A}"/>
                  </a:ext>
                </a:extLst>
              </p:cNvPr>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655;p57">
                <a:extLst>
                  <a:ext uri="{FF2B5EF4-FFF2-40B4-BE49-F238E27FC236}">
                    <a16:creationId xmlns:a16="http://schemas.microsoft.com/office/drawing/2014/main" id="{979BB368-0BCA-4BDA-ABF5-F75ADCB48145}"/>
                  </a:ext>
                </a:extLst>
              </p:cNvPr>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656;p57">
                <a:extLst>
                  <a:ext uri="{FF2B5EF4-FFF2-40B4-BE49-F238E27FC236}">
                    <a16:creationId xmlns:a16="http://schemas.microsoft.com/office/drawing/2014/main" id="{5FB2E4F4-2A4C-4A40-8BAD-12C41D5F2CE2}"/>
                  </a:ext>
                </a:extLst>
              </p:cNvPr>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657;p57">
                <a:extLst>
                  <a:ext uri="{FF2B5EF4-FFF2-40B4-BE49-F238E27FC236}">
                    <a16:creationId xmlns:a16="http://schemas.microsoft.com/office/drawing/2014/main" id="{EF8457B0-4AA5-414F-924C-741B9B4044CD}"/>
                  </a:ext>
                </a:extLst>
              </p:cNvPr>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658;p57">
                <a:extLst>
                  <a:ext uri="{FF2B5EF4-FFF2-40B4-BE49-F238E27FC236}">
                    <a16:creationId xmlns:a16="http://schemas.microsoft.com/office/drawing/2014/main" id="{A790AD13-2E96-4B27-BDE8-5765EC4FDB31}"/>
                  </a:ext>
                </a:extLst>
              </p:cNvPr>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1659;p57">
              <a:extLst>
                <a:ext uri="{FF2B5EF4-FFF2-40B4-BE49-F238E27FC236}">
                  <a16:creationId xmlns:a16="http://schemas.microsoft.com/office/drawing/2014/main" id="{D5050473-B2A2-4FF6-B64C-96B960556D7E}"/>
                </a:ext>
              </a:extLst>
            </p:cNvPr>
            <p:cNvGrpSpPr/>
            <p:nvPr/>
          </p:nvGrpSpPr>
          <p:grpSpPr>
            <a:xfrm flipH="1">
              <a:off x="706040" y="2032134"/>
              <a:ext cx="1068760" cy="1547196"/>
              <a:chOff x="-1602050" y="2114015"/>
              <a:chExt cx="1213397" cy="1756580"/>
            </a:xfrm>
          </p:grpSpPr>
          <p:sp>
            <p:nvSpPr>
              <p:cNvPr id="309" name="Google Shape;1660;p57">
                <a:extLst>
                  <a:ext uri="{FF2B5EF4-FFF2-40B4-BE49-F238E27FC236}">
                    <a16:creationId xmlns:a16="http://schemas.microsoft.com/office/drawing/2014/main" id="{EFA65BD4-571C-4E74-B47A-3DF650079A47}"/>
                  </a:ext>
                </a:extLst>
              </p:cNvPr>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661;p57">
                <a:extLst>
                  <a:ext uri="{FF2B5EF4-FFF2-40B4-BE49-F238E27FC236}">
                    <a16:creationId xmlns:a16="http://schemas.microsoft.com/office/drawing/2014/main" id="{B28C0076-448A-48D1-8F05-14BA2C7135C3}"/>
                  </a:ext>
                </a:extLst>
              </p:cNvPr>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662;p57">
                <a:extLst>
                  <a:ext uri="{FF2B5EF4-FFF2-40B4-BE49-F238E27FC236}">
                    <a16:creationId xmlns:a16="http://schemas.microsoft.com/office/drawing/2014/main" id="{AC3D4AA9-F4EC-4417-8DD4-A7B13BE9F564}"/>
                  </a:ext>
                </a:extLst>
              </p:cNvPr>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663;p57">
                <a:extLst>
                  <a:ext uri="{FF2B5EF4-FFF2-40B4-BE49-F238E27FC236}">
                    <a16:creationId xmlns:a16="http://schemas.microsoft.com/office/drawing/2014/main" id="{B0E81E81-DB12-4178-8179-C4C0D17D725A}"/>
                  </a:ext>
                </a:extLst>
              </p:cNvPr>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64;p57">
                <a:extLst>
                  <a:ext uri="{FF2B5EF4-FFF2-40B4-BE49-F238E27FC236}">
                    <a16:creationId xmlns:a16="http://schemas.microsoft.com/office/drawing/2014/main" id="{3A00600E-20B6-412C-8C68-3DEFA02E63F4}"/>
                  </a:ext>
                </a:extLst>
              </p:cNvPr>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665;p57">
                <a:extLst>
                  <a:ext uri="{FF2B5EF4-FFF2-40B4-BE49-F238E27FC236}">
                    <a16:creationId xmlns:a16="http://schemas.microsoft.com/office/drawing/2014/main" id="{D02AF417-7424-4CB1-AE67-A2DD4AFF5E53}"/>
                  </a:ext>
                </a:extLst>
              </p:cNvPr>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1666;p57">
              <a:extLst>
                <a:ext uri="{FF2B5EF4-FFF2-40B4-BE49-F238E27FC236}">
                  <a16:creationId xmlns:a16="http://schemas.microsoft.com/office/drawing/2014/main" id="{D21C43A7-491C-4B8D-B69F-C8113DB85A47}"/>
                </a:ext>
              </a:extLst>
            </p:cNvPr>
            <p:cNvGrpSpPr/>
            <p:nvPr/>
          </p:nvGrpSpPr>
          <p:grpSpPr>
            <a:xfrm>
              <a:off x="2983957" y="1809058"/>
              <a:ext cx="589240" cy="1525612"/>
              <a:chOff x="1236331" y="557100"/>
              <a:chExt cx="668982" cy="1732076"/>
            </a:xfrm>
          </p:grpSpPr>
          <p:sp>
            <p:nvSpPr>
              <p:cNvPr id="301" name="Google Shape;1667;p57">
                <a:extLst>
                  <a:ext uri="{FF2B5EF4-FFF2-40B4-BE49-F238E27FC236}">
                    <a16:creationId xmlns:a16="http://schemas.microsoft.com/office/drawing/2014/main" id="{EF79B0FA-869F-45CF-8C66-84F9EA909841}"/>
                  </a:ext>
                </a:extLst>
              </p:cNvPr>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68;p57">
                <a:extLst>
                  <a:ext uri="{FF2B5EF4-FFF2-40B4-BE49-F238E27FC236}">
                    <a16:creationId xmlns:a16="http://schemas.microsoft.com/office/drawing/2014/main" id="{71743B0D-F8F7-4D13-8051-3C44709966B7}"/>
                  </a:ext>
                </a:extLst>
              </p:cNvPr>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69;p57">
                <a:extLst>
                  <a:ext uri="{FF2B5EF4-FFF2-40B4-BE49-F238E27FC236}">
                    <a16:creationId xmlns:a16="http://schemas.microsoft.com/office/drawing/2014/main" id="{EB79C233-EB61-494B-8FAA-50BE10894E93}"/>
                  </a:ext>
                </a:extLst>
              </p:cNvPr>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70;p57">
                <a:extLst>
                  <a:ext uri="{FF2B5EF4-FFF2-40B4-BE49-F238E27FC236}">
                    <a16:creationId xmlns:a16="http://schemas.microsoft.com/office/drawing/2014/main" id="{3E31D6F0-283A-4125-B671-E5CD5FDEB374}"/>
                  </a:ext>
                </a:extLst>
              </p:cNvPr>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71;p57">
                <a:extLst>
                  <a:ext uri="{FF2B5EF4-FFF2-40B4-BE49-F238E27FC236}">
                    <a16:creationId xmlns:a16="http://schemas.microsoft.com/office/drawing/2014/main" id="{7478CA54-CE4C-4E0B-A18C-A45FF03EFDB0}"/>
                  </a:ext>
                </a:extLst>
              </p:cNvPr>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72;p57">
                <a:extLst>
                  <a:ext uri="{FF2B5EF4-FFF2-40B4-BE49-F238E27FC236}">
                    <a16:creationId xmlns:a16="http://schemas.microsoft.com/office/drawing/2014/main" id="{E9D76DCE-0A27-4951-B51A-8199B1144680}"/>
                  </a:ext>
                </a:extLst>
              </p:cNvPr>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73;p57">
                <a:extLst>
                  <a:ext uri="{FF2B5EF4-FFF2-40B4-BE49-F238E27FC236}">
                    <a16:creationId xmlns:a16="http://schemas.microsoft.com/office/drawing/2014/main" id="{81AAD9C1-D6D7-41A8-9F7B-FF16F68279B7}"/>
                  </a:ext>
                </a:extLst>
              </p:cNvPr>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74;p57">
                <a:extLst>
                  <a:ext uri="{FF2B5EF4-FFF2-40B4-BE49-F238E27FC236}">
                    <a16:creationId xmlns:a16="http://schemas.microsoft.com/office/drawing/2014/main" id="{F26F15FC-F49B-498A-8D26-392F33889352}"/>
                  </a:ext>
                </a:extLst>
              </p:cNvPr>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1675;p57">
              <a:extLst>
                <a:ext uri="{FF2B5EF4-FFF2-40B4-BE49-F238E27FC236}">
                  <a16:creationId xmlns:a16="http://schemas.microsoft.com/office/drawing/2014/main" id="{965E82A0-94F1-46B8-BBEE-A1E2DBD134BA}"/>
                </a:ext>
              </a:extLst>
            </p:cNvPr>
            <p:cNvGrpSpPr/>
            <p:nvPr/>
          </p:nvGrpSpPr>
          <p:grpSpPr>
            <a:xfrm flipH="1">
              <a:off x="1237981" y="3753166"/>
              <a:ext cx="953591" cy="334099"/>
              <a:chOff x="2271950" y="2722775"/>
              <a:chExt cx="575875" cy="201775"/>
            </a:xfrm>
          </p:grpSpPr>
          <p:sp>
            <p:nvSpPr>
              <p:cNvPr id="296" name="Google Shape;1676;p57">
                <a:extLst>
                  <a:ext uri="{FF2B5EF4-FFF2-40B4-BE49-F238E27FC236}">
                    <a16:creationId xmlns:a16="http://schemas.microsoft.com/office/drawing/2014/main" id="{66FE6156-C55B-4672-8DC0-AC3A3467E8EC}"/>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77;p57">
                <a:extLst>
                  <a:ext uri="{FF2B5EF4-FFF2-40B4-BE49-F238E27FC236}">
                    <a16:creationId xmlns:a16="http://schemas.microsoft.com/office/drawing/2014/main" id="{6DC6D072-C96D-4FF8-BEC2-2181ED57628B}"/>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78;p57">
                <a:extLst>
                  <a:ext uri="{FF2B5EF4-FFF2-40B4-BE49-F238E27FC236}">
                    <a16:creationId xmlns:a16="http://schemas.microsoft.com/office/drawing/2014/main" id="{2602EAFD-3288-4877-9631-4264E79AE023}"/>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79;p57">
                <a:extLst>
                  <a:ext uri="{FF2B5EF4-FFF2-40B4-BE49-F238E27FC236}">
                    <a16:creationId xmlns:a16="http://schemas.microsoft.com/office/drawing/2014/main" id="{6F47ABE5-D8AB-4036-B565-22C69FBE8294}"/>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80;p57">
                <a:extLst>
                  <a:ext uri="{FF2B5EF4-FFF2-40B4-BE49-F238E27FC236}">
                    <a16:creationId xmlns:a16="http://schemas.microsoft.com/office/drawing/2014/main" id="{A6E1F970-4926-49EF-9FA8-F47EC11856F6}"/>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1681;p57">
              <a:extLst>
                <a:ext uri="{FF2B5EF4-FFF2-40B4-BE49-F238E27FC236}">
                  <a16:creationId xmlns:a16="http://schemas.microsoft.com/office/drawing/2014/main" id="{AE0C2208-A1EE-48B3-98AA-3199E7A3D9F3}"/>
                </a:ext>
              </a:extLst>
            </p:cNvPr>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82;p57">
              <a:extLst>
                <a:ext uri="{FF2B5EF4-FFF2-40B4-BE49-F238E27FC236}">
                  <a16:creationId xmlns:a16="http://schemas.microsoft.com/office/drawing/2014/main" id="{D7809E19-389B-4343-9CFE-F7DAD3B620B6}"/>
                </a:ext>
              </a:extLst>
            </p:cNvPr>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83;p57">
              <a:extLst>
                <a:ext uri="{FF2B5EF4-FFF2-40B4-BE49-F238E27FC236}">
                  <a16:creationId xmlns:a16="http://schemas.microsoft.com/office/drawing/2014/main" id="{2EEDC81A-E54F-4D95-B7C4-043A7484DFEC}"/>
                </a:ext>
              </a:extLst>
            </p:cNvPr>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84;p57">
              <a:extLst>
                <a:ext uri="{FF2B5EF4-FFF2-40B4-BE49-F238E27FC236}">
                  <a16:creationId xmlns:a16="http://schemas.microsoft.com/office/drawing/2014/main" id="{57FD4D9A-C8F6-4420-AE39-854612BC33E0}"/>
                </a:ext>
              </a:extLst>
            </p:cNvPr>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85;p57">
              <a:extLst>
                <a:ext uri="{FF2B5EF4-FFF2-40B4-BE49-F238E27FC236}">
                  <a16:creationId xmlns:a16="http://schemas.microsoft.com/office/drawing/2014/main" id="{8899A26B-7FA3-45C6-8656-E98679DA16F5}"/>
                </a:ext>
              </a:extLst>
            </p:cNvPr>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86;p57">
              <a:extLst>
                <a:ext uri="{FF2B5EF4-FFF2-40B4-BE49-F238E27FC236}">
                  <a16:creationId xmlns:a16="http://schemas.microsoft.com/office/drawing/2014/main" id="{7064C347-BC8B-4023-8DAF-DE193AFC6849}"/>
                </a:ext>
              </a:extLst>
            </p:cNvPr>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87;p57">
              <a:extLst>
                <a:ext uri="{FF2B5EF4-FFF2-40B4-BE49-F238E27FC236}">
                  <a16:creationId xmlns:a16="http://schemas.microsoft.com/office/drawing/2014/main" id="{2850DE6D-121B-41DC-A661-EB98885EF6A5}"/>
                </a:ext>
              </a:extLst>
            </p:cNvPr>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88;p57">
              <a:extLst>
                <a:ext uri="{FF2B5EF4-FFF2-40B4-BE49-F238E27FC236}">
                  <a16:creationId xmlns:a16="http://schemas.microsoft.com/office/drawing/2014/main" id="{67A2A11A-A6D9-4550-9256-25D22348FACF}"/>
                </a:ext>
              </a:extLst>
            </p:cNvPr>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89;p57">
              <a:extLst>
                <a:ext uri="{FF2B5EF4-FFF2-40B4-BE49-F238E27FC236}">
                  <a16:creationId xmlns:a16="http://schemas.microsoft.com/office/drawing/2014/main" id="{3711FBA5-94B3-44A8-969B-0BABB4AABBEF}"/>
                </a:ext>
              </a:extLst>
            </p:cNvPr>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90;p57">
              <a:extLst>
                <a:ext uri="{FF2B5EF4-FFF2-40B4-BE49-F238E27FC236}">
                  <a16:creationId xmlns:a16="http://schemas.microsoft.com/office/drawing/2014/main" id="{C174A727-5C44-4BBB-AD25-F1984E8727F2}"/>
                </a:ext>
              </a:extLst>
            </p:cNvPr>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91;p57">
              <a:extLst>
                <a:ext uri="{FF2B5EF4-FFF2-40B4-BE49-F238E27FC236}">
                  <a16:creationId xmlns:a16="http://schemas.microsoft.com/office/drawing/2014/main" id="{215877DA-BFDB-47B7-B342-9A1D15FD6317}"/>
                </a:ext>
              </a:extLst>
            </p:cNvPr>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129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41188A-DCF4-4576-974B-7FBB28A07CB0}"/>
              </a:ext>
            </a:extLst>
          </p:cNvPr>
          <p:cNvSpPr>
            <a:spLocks noGrp="1"/>
          </p:cNvSpPr>
          <p:nvPr>
            <p:ph type="sldNum" idx="12"/>
          </p:nvPr>
        </p:nvSpPr>
        <p:spPr/>
        <p:txBody>
          <a:bodyPr/>
          <a:lstStyle/>
          <a:p>
            <a:pPr marL="0" lvl="0" indent="0" algn="r" rtl="0">
              <a:spcBef>
                <a:spcPts val="0"/>
              </a:spcBef>
              <a:spcAft>
                <a:spcPts val="0"/>
              </a:spcAft>
              <a:buNone/>
            </a:pPr>
            <a:endParaRPr lang="en" dirty="0"/>
          </a:p>
        </p:txBody>
      </p:sp>
      <p:sp>
        <p:nvSpPr>
          <p:cNvPr id="3" name="Title 1">
            <a:extLst>
              <a:ext uri="{FF2B5EF4-FFF2-40B4-BE49-F238E27FC236}">
                <a16:creationId xmlns:a16="http://schemas.microsoft.com/office/drawing/2014/main" id="{1CE3BB52-AF86-4199-8695-EF9D297946AE}"/>
              </a:ext>
            </a:extLst>
          </p:cNvPr>
          <p:cNvSpPr txBox="1">
            <a:spLocks/>
          </p:cNvSpPr>
          <p:nvPr/>
        </p:nvSpPr>
        <p:spPr>
          <a:xfrm>
            <a:off x="244549" y="265358"/>
            <a:ext cx="5640900" cy="108270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chemeClr val="accent1">
                    <a:lumMod val="75000"/>
                  </a:schemeClr>
                </a:solidFill>
                <a:latin typeface="Calisto MT" panose="02040603050505030304" pitchFamily="18" charset="0"/>
              </a:rPr>
              <a:t>Process flow </a:t>
            </a:r>
          </a:p>
        </p:txBody>
      </p:sp>
      <p:sp>
        <p:nvSpPr>
          <p:cNvPr id="4" name="Rectangle 3">
            <a:extLst>
              <a:ext uri="{FF2B5EF4-FFF2-40B4-BE49-F238E27FC236}">
                <a16:creationId xmlns:a16="http://schemas.microsoft.com/office/drawing/2014/main" id="{97977058-24C5-4D5F-945A-5A5A0FC13169}"/>
              </a:ext>
            </a:extLst>
          </p:cNvPr>
          <p:cNvSpPr/>
          <p:nvPr/>
        </p:nvSpPr>
        <p:spPr>
          <a:xfrm>
            <a:off x="3788228" y="1307468"/>
            <a:ext cx="1429657" cy="4807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Preprocessing</a:t>
            </a:r>
            <a:endParaRPr lang="en-IN" dirty="0"/>
          </a:p>
        </p:txBody>
      </p:sp>
      <p:sp>
        <p:nvSpPr>
          <p:cNvPr id="5" name="Rectangle 4">
            <a:extLst>
              <a:ext uri="{FF2B5EF4-FFF2-40B4-BE49-F238E27FC236}">
                <a16:creationId xmlns:a16="http://schemas.microsoft.com/office/drawing/2014/main" id="{EDB6EE3F-BFEE-4E78-8E00-C6A5BA78779E}"/>
              </a:ext>
            </a:extLst>
          </p:cNvPr>
          <p:cNvSpPr/>
          <p:nvPr/>
        </p:nvSpPr>
        <p:spPr>
          <a:xfrm>
            <a:off x="169445" y="2449745"/>
            <a:ext cx="8667222" cy="13230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endParaRPr lang="en-IN" dirty="0"/>
          </a:p>
          <a:p>
            <a:pPr algn="ctr"/>
            <a:endParaRPr lang="en-IN" dirty="0"/>
          </a:p>
          <a:p>
            <a:pPr algn="ctr"/>
            <a:endParaRPr lang="en-IN" dirty="0"/>
          </a:p>
          <a:p>
            <a:pPr algn="ctr"/>
            <a:r>
              <a:rPr lang="en-IN" dirty="0"/>
              <a:t>Regression &amp; Classification Models</a:t>
            </a:r>
          </a:p>
        </p:txBody>
      </p:sp>
      <p:sp>
        <p:nvSpPr>
          <p:cNvPr id="6" name="Rectangle 5">
            <a:extLst>
              <a:ext uri="{FF2B5EF4-FFF2-40B4-BE49-F238E27FC236}">
                <a16:creationId xmlns:a16="http://schemas.microsoft.com/office/drawing/2014/main" id="{6EAEAE0E-2E87-4D1A-B330-0F97A31C6620}"/>
              </a:ext>
            </a:extLst>
          </p:cNvPr>
          <p:cNvSpPr/>
          <p:nvPr/>
        </p:nvSpPr>
        <p:spPr>
          <a:xfrm>
            <a:off x="7257143" y="2671129"/>
            <a:ext cx="1219200" cy="4807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Rigid Classifier</a:t>
            </a:r>
            <a:endParaRPr lang="en-IN" dirty="0"/>
          </a:p>
        </p:txBody>
      </p:sp>
      <p:sp>
        <p:nvSpPr>
          <p:cNvPr id="7" name="Rectangle 6">
            <a:extLst>
              <a:ext uri="{FF2B5EF4-FFF2-40B4-BE49-F238E27FC236}">
                <a16:creationId xmlns:a16="http://schemas.microsoft.com/office/drawing/2014/main" id="{CB6AD038-DB2F-4FFD-A5B0-54B50F2FCB79}"/>
              </a:ext>
            </a:extLst>
          </p:cNvPr>
          <p:cNvSpPr/>
          <p:nvPr/>
        </p:nvSpPr>
        <p:spPr>
          <a:xfrm>
            <a:off x="3178629" y="2699230"/>
            <a:ext cx="1219200" cy="4807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Polynomial Regression</a:t>
            </a:r>
            <a:endParaRPr lang="en-IN" dirty="0"/>
          </a:p>
        </p:txBody>
      </p:sp>
      <p:sp>
        <p:nvSpPr>
          <p:cNvPr id="8" name="Rectangle 7">
            <a:extLst>
              <a:ext uri="{FF2B5EF4-FFF2-40B4-BE49-F238E27FC236}">
                <a16:creationId xmlns:a16="http://schemas.microsoft.com/office/drawing/2014/main" id="{AFDA4E53-C00A-4CD8-896E-E2B4C51FBA89}"/>
              </a:ext>
            </a:extLst>
          </p:cNvPr>
          <p:cNvSpPr/>
          <p:nvPr/>
        </p:nvSpPr>
        <p:spPr>
          <a:xfrm>
            <a:off x="986971" y="2671129"/>
            <a:ext cx="1219200" cy="4807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Linear Regression</a:t>
            </a:r>
            <a:endParaRPr lang="en-IN" dirty="0"/>
          </a:p>
        </p:txBody>
      </p:sp>
      <p:sp>
        <p:nvSpPr>
          <p:cNvPr id="9" name="Rectangle 8">
            <a:extLst>
              <a:ext uri="{FF2B5EF4-FFF2-40B4-BE49-F238E27FC236}">
                <a16:creationId xmlns:a16="http://schemas.microsoft.com/office/drawing/2014/main" id="{CFCBB38D-4EC2-4312-A814-DCDA61382B5B}"/>
              </a:ext>
            </a:extLst>
          </p:cNvPr>
          <p:cNvSpPr/>
          <p:nvPr/>
        </p:nvSpPr>
        <p:spPr>
          <a:xfrm>
            <a:off x="5217886" y="2664330"/>
            <a:ext cx="1219200" cy="4807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XG boost</a:t>
            </a:r>
            <a:endParaRPr lang="en-IN" dirty="0"/>
          </a:p>
        </p:txBody>
      </p:sp>
      <p:sp>
        <p:nvSpPr>
          <p:cNvPr id="10" name="Rectangle 9">
            <a:extLst>
              <a:ext uri="{FF2B5EF4-FFF2-40B4-BE49-F238E27FC236}">
                <a16:creationId xmlns:a16="http://schemas.microsoft.com/office/drawing/2014/main" id="{39F1149F-8FCD-4B4B-AD74-66B00B7713FA}"/>
              </a:ext>
            </a:extLst>
          </p:cNvPr>
          <p:cNvSpPr/>
          <p:nvPr/>
        </p:nvSpPr>
        <p:spPr>
          <a:xfrm>
            <a:off x="1211943" y="1307468"/>
            <a:ext cx="1219200" cy="4807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Big Mart Dataset</a:t>
            </a:r>
            <a:endParaRPr lang="en-IN" dirty="0"/>
          </a:p>
        </p:txBody>
      </p:sp>
      <p:cxnSp>
        <p:nvCxnSpPr>
          <p:cNvPr id="13" name="Straight Arrow Connector 12">
            <a:extLst>
              <a:ext uri="{FF2B5EF4-FFF2-40B4-BE49-F238E27FC236}">
                <a16:creationId xmlns:a16="http://schemas.microsoft.com/office/drawing/2014/main" id="{0AF19647-7D48-4C66-85C9-8E118EA849E8}"/>
              </a:ext>
            </a:extLst>
          </p:cNvPr>
          <p:cNvCxnSpPr>
            <a:cxnSpLocks/>
            <a:stCxn id="10" idx="3"/>
            <a:endCxn id="4" idx="1"/>
          </p:cNvCxnSpPr>
          <p:nvPr/>
        </p:nvCxnSpPr>
        <p:spPr>
          <a:xfrm>
            <a:off x="2431143" y="1547839"/>
            <a:ext cx="13570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21FD455-8604-4D5B-A616-C689852A441C}"/>
              </a:ext>
            </a:extLst>
          </p:cNvPr>
          <p:cNvCxnSpPr>
            <a:cxnSpLocks/>
          </p:cNvCxnSpPr>
          <p:nvPr/>
        </p:nvCxnSpPr>
        <p:spPr>
          <a:xfrm>
            <a:off x="4397829" y="1788210"/>
            <a:ext cx="0" cy="642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2041A48-BFEA-42D9-B098-DB2DA4FEB835}"/>
              </a:ext>
            </a:extLst>
          </p:cNvPr>
          <p:cNvCxnSpPr>
            <a:cxnSpLocks/>
          </p:cNvCxnSpPr>
          <p:nvPr/>
        </p:nvCxnSpPr>
        <p:spPr>
          <a:xfrm>
            <a:off x="4404132" y="3753829"/>
            <a:ext cx="0" cy="752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C5AC9048-7557-4F9B-9D03-FD1CD5C1A1A7}"/>
              </a:ext>
            </a:extLst>
          </p:cNvPr>
          <p:cNvSpPr txBox="1"/>
          <p:nvPr/>
        </p:nvSpPr>
        <p:spPr>
          <a:xfrm>
            <a:off x="2197910" y="4506504"/>
            <a:ext cx="4602078" cy="307777"/>
          </a:xfrm>
          <a:prstGeom prst="rect">
            <a:avLst/>
          </a:prstGeom>
          <a:noFill/>
        </p:spPr>
        <p:txBody>
          <a:bodyPr wrap="square">
            <a:spAutoFit/>
          </a:bodyPr>
          <a:lstStyle/>
          <a:p>
            <a:pPr algn="ctr"/>
            <a:r>
              <a:rPr lang="en-US" dirty="0"/>
              <a:t>Predicted Result</a:t>
            </a:r>
            <a:endParaRPr lang="en-IN" dirty="0"/>
          </a:p>
        </p:txBody>
      </p:sp>
    </p:spTree>
    <p:extLst>
      <p:ext uri="{BB962C8B-B14F-4D97-AF65-F5344CB8AC3E}">
        <p14:creationId xmlns:p14="http://schemas.microsoft.com/office/powerpoint/2010/main" val="4282855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8220-F612-5F40-BF42-B2390AE042B8}"/>
              </a:ext>
            </a:extLst>
          </p:cNvPr>
          <p:cNvSpPr>
            <a:spLocks noGrp="1"/>
          </p:cNvSpPr>
          <p:nvPr>
            <p:ph type="title" idx="4294967295"/>
          </p:nvPr>
        </p:nvSpPr>
        <p:spPr>
          <a:xfrm>
            <a:off x="-1875235" y="196408"/>
            <a:ext cx="6447235" cy="562571"/>
          </a:xfrm>
        </p:spPr>
        <p:txBody>
          <a:bodyPr/>
          <a:lstStyle/>
          <a:p>
            <a:pPr algn="ctr"/>
            <a:r>
              <a:rPr lang="en-US" sz="2800" dirty="0">
                <a:latin typeface="Calisto MT" panose="02040603050505030304" pitchFamily="18" charset="0"/>
              </a:rPr>
              <a:t>Algorithms used</a:t>
            </a:r>
          </a:p>
        </p:txBody>
      </p:sp>
      <p:sp>
        <p:nvSpPr>
          <p:cNvPr id="7" name="TextBox 6">
            <a:extLst>
              <a:ext uri="{FF2B5EF4-FFF2-40B4-BE49-F238E27FC236}">
                <a16:creationId xmlns:a16="http://schemas.microsoft.com/office/drawing/2014/main" id="{BCD862C0-8DB9-4BCE-BEBC-C18FCADB5F73}"/>
              </a:ext>
            </a:extLst>
          </p:cNvPr>
          <p:cNvSpPr txBox="1"/>
          <p:nvPr/>
        </p:nvSpPr>
        <p:spPr>
          <a:xfrm>
            <a:off x="0" y="824552"/>
            <a:ext cx="5515428" cy="307777"/>
          </a:xfrm>
          <a:prstGeom prst="rect">
            <a:avLst/>
          </a:prstGeom>
          <a:noFill/>
        </p:spPr>
        <p:txBody>
          <a:bodyPr wrap="square">
            <a:spAutoFit/>
          </a:bodyPr>
          <a:lstStyle/>
          <a:p>
            <a:r>
              <a:rPr lang="en-IN" dirty="0"/>
              <a:t> Linear Regression</a:t>
            </a:r>
          </a:p>
        </p:txBody>
      </p:sp>
      <p:sp>
        <p:nvSpPr>
          <p:cNvPr id="9" name="TextBox 8">
            <a:extLst>
              <a:ext uri="{FF2B5EF4-FFF2-40B4-BE49-F238E27FC236}">
                <a16:creationId xmlns:a16="http://schemas.microsoft.com/office/drawing/2014/main" id="{CFF8907E-DCB3-4EC1-9591-A1567A34068A}"/>
              </a:ext>
            </a:extLst>
          </p:cNvPr>
          <p:cNvSpPr txBox="1"/>
          <p:nvPr/>
        </p:nvSpPr>
        <p:spPr>
          <a:xfrm>
            <a:off x="4163331" y="839943"/>
            <a:ext cx="1620062" cy="307777"/>
          </a:xfrm>
          <a:prstGeom prst="rect">
            <a:avLst/>
          </a:prstGeom>
          <a:noFill/>
        </p:spPr>
        <p:txBody>
          <a:bodyPr wrap="square">
            <a:spAutoFit/>
          </a:bodyPr>
          <a:lstStyle/>
          <a:p>
            <a:r>
              <a:rPr lang="en-IN" dirty="0"/>
              <a:t>Ridge Regression</a:t>
            </a:r>
          </a:p>
        </p:txBody>
      </p:sp>
      <p:sp>
        <p:nvSpPr>
          <p:cNvPr id="11" name="TextBox 10">
            <a:extLst>
              <a:ext uri="{FF2B5EF4-FFF2-40B4-BE49-F238E27FC236}">
                <a16:creationId xmlns:a16="http://schemas.microsoft.com/office/drawing/2014/main" id="{E3E423D0-B4B9-4FC7-BEF7-EC01E977C8F8}"/>
              </a:ext>
            </a:extLst>
          </p:cNvPr>
          <p:cNvSpPr txBox="1"/>
          <p:nvPr/>
        </p:nvSpPr>
        <p:spPr>
          <a:xfrm>
            <a:off x="6035505" y="810960"/>
            <a:ext cx="1472676" cy="307777"/>
          </a:xfrm>
          <a:prstGeom prst="rect">
            <a:avLst/>
          </a:prstGeom>
          <a:noFill/>
        </p:spPr>
        <p:txBody>
          <a:bodyPr wrap="square">
            <a:spAutoFit/>
          </a:bodyPr>
          <a:lstStyle/>
          <a:p>
            <a:r>
              <a:rPr lang="en-IN" dirty="0"/>
              <a:t>Decision Tree</a:t>
            </a:r>
          </a:p>
        </p:txBody>
      </p:sp>
      <p:sp>
        <p:nvSpPr>
          <p:cNvPr id="13" name="TextBox 12">
            <a:extLst>
              <a:ext uri="{FF2B5EF4-FFF2-40B4-BE49-F238E27FC236}">
                <a16:creationId xmlns:a16="http://schemas.microsoft.com/office/drawing/2014/main" id="{83B9A0B8-44E7-4A27-9935-2ECFEF46268A}"/>
              </a:ext>
            </a:extLst>
          </p:cNvPr>
          <p:cNvSpPr txBox="1"/>
          <p:nvPr/>
        </p:nvSpPr>
        <p:spPr>
          <a:xfrm>
            <a:off x="2170578" y="818923"/>
            <a:ext cx="1472676" cy="307777"/>
          </a:xfrm>
          <a:prstGeom prst="rect">
            <a:avLst/>
          </a:prstGeom>
          <a:noFill/>
        </p:spPr>
        <p:txBody>
          <a:bodyPr wrap="square">
            <a:spAutoFit/>
          </a:bodyPr>
          <a:lstStyle/>
          <a:p>
            <a:r>
              <a:rPr lang="en-IN" dirty="0"/>
              <a:t>Random Forest</a:t>
            </a:r>
          </a:p>
        </p:txBody>
      </p:sp>
      <p:sp>
        <p:nvSpPr>
          <p:cNvPr id="15" name="TextBox 14">
            <a:extLst>
              <a:ext uri="{FF2B5EF4-FFF2-40B4-BE49-F238E27FC236}">
                <a16:creationId xmlns:a16="http://schemas.microsoft.com/office/drawing/2014/main" id="{3A1163D2-75CE-49A3-AA32-5401F36B7FE8}"/>
              </a:ext>
            </a:extLst>
          </p:cNvPr>
          <p:cNvSpPr txBox="1"/>
          <p:nvPr/>
        </p:nvSpPr>
        <p:spPr>
          <a:xfrm>
            <a:off x="8212262" y="810961"/>
            <a:ext cx="1090673" cy="307777"/>
          </a:xfrm>
          <a:prstGeom prst="rect">
            <a:avLst/>
          </a:prstGeom>
          <a:noFill/>
        </p:spPr>
        <p:txBody>
          <a:bodyPr wrap="square">
            <a:spAutoFit/>
          </a:bodyPr>
          <a:lstStyle/>
          <a:p>
            <a:r>
              <a:rPr lang="en-IN" dirty="0" err="1"/>
              <a:t>XGBoost</a:t>
            </a:r>
            <a:endParaRPr lang="en-IN" dirty="0"/>
          </a:p>
        </p:txBody>
      </p:sp>
      <p:sp>
        <p:nvSpPr>
          <p:cNvPr id="17" name="TextBox 16">
            <a:extLst>
              <a:ext uri="{FF2B5EF4-FFF2-40B4-BE49-F238E27FC236}">
                <a16:creationId xmlns:a16="http://schemas.microsoft.com/office/drawing/2014/main" id="{CDDCBFAA-CEF7-4E95-B8B2-15661616C072}"/>
              </a:ext>
            </a:extLst>
          </p:cNvPr>
          <p:cNvSpPr txBox="1"/>
          <p:nvPr/>
        </p:nvSpPr>
        <p:spPr>
          <a:xfrm>
            <a:off x="0" y="1228685"/>
            <a:ext cx="1915886" cy="3970318"/>
          </a:xfrm>
          <a:prstGeom prst="rect">
            <a:avLst/>
          </a:prstGeom>
          <a:noFill/>
        </p:spPr>
        <p:txBody>
          <a:bodyPr wrap="square">
            <a:spAutoFit/>
          </a:bodyPr>
          <a:lstStyle/>
          <a:p>
            <a:r>
              <a:rPr lang="en-US" sz="1200" i="0" dirty="0">
                <a:solidFill>
                  <a:srgbClr val="273239"/>
                </a:solidFill>
                <a:effectLst/>
                <a:latin typeface="Calisto MT" panose="02040603050505030304" pitchFamily="18" charset="0"/>
              </a:rPr>
              <a:t>Linear Regression is a machine learning algorithm based on supervised learning. It performs a regression task. Regression models a target prediction value based on independent variables. It is mostly used for finding out the relationship between variables and forecasting. Different regression models differ based on – the kind of relationship between dependent and independent variables, they are considering and the number of independent variables being used.</a:t>
            </a:r>
            <a:endParaRPr lang="en-IN" sz="1050" dirty="0">
              <a:latin typeface="Calisto MT" panose="02040603050505030304" pitchFamily="18" charset="0"/>
            </a:endParaRPr>
          </a:p>
        </p:txBody>
      </p:sp>
      <p:cxnSp>
        <p:nvCxnSpPr>
          <p:cNvPr id="19" name="Straight Connector 18">
            <a:extLst>
              <a:ext uri="{FF2B5EF4-FFF2-40B4-BE49-F238E27FC236}">
                <a16:creationId xmlns:a16="http://schemas.microsoft.com/office/drawing/2014/main" id="{380AF298-EDEE-40F4-984E-B58F8C76A2C4}"/>
              </a:ext>
            </a:extLst>
          </p:cNvPr>
          <p:cNvCxnSpPr>
            <a:cxnSpLocks/>
          </p:cNvCxnSpPr>
          <p:nvPr/>
        </p:nvCxnSpPr>
        <p:spPr>
          <a:xfrm>
            <a:off x="90135" y="1187257"/>
            <a:ext cx="1611194" cy="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04DE94A3-1B8C-4397-ABFF-88238947327F}"/>
              </a:ext>
            </a:extLst>
          </p:cNvPr>
          <p:cNvSpPr txBox="1"/>
          <p:nvPr/>
        </p:nvSpPr>
        <p:spPr>
          <a:xfrm>
            <a:off x="2118139" y="1200675"/>
            <a:ext cx="1747920" cy="3416320"/>
          </a:xfrm>
          <a:prstGeom prst="rect">
            <a:avLst/>
          </a:prstGeom>
          <a:noFill/>
        </p:spPr>
        <p:txBody>
          <a:bodyPr wrap="square">
            <a:spAutoFit/>
          </a:bodyPr>
          <a:lstStyle/>
          <a:p>
            <a:r>
              <a:rPr lang="en-US" sz="1200" dirty="0">
                <a:latin typeface="Calisto MT" panose="02040603050505030304" pitchFamily="18" charset="0"/>
              </a:rPr>
              <a:t>Random Forest is a tree-based bootstrapping algorithm that combines a certain number of weak learners (decision trees) to construct a powerful model of prediction. For each person learner, a random set of rows and a few randomly selected variables are used to create a decision tree model. Final prediction may be a function of all the predictions made by the individual learners</a:t>
            </a:r>
            <a:r>
              <a:rPr lang="en-US" sz="1200" dirty="0"/>
              <a:t>.</a:t>
            </a:r>
            <a:endParaRPr lang="en-IN" sz="1200" dirty="0"/>
          </a:p>
        </p:txBody>
      </p:sp>
      <p:cxnSp>
        <p:nvCxnSpPr>
          <p:cNvPr id="25" name="Straight Connector 24">
            <a:extLst>
              <a:ext uri="{FF2B5EF4-FFF2-40B4-BE49-F238E27FC236}">
                <a16:creationId xmlns:a16="http://schemas.microsoft.com/office/drawing/2014/main" id="{E4DC0261-F9FA-42E6-952C-05E54207CE7B}"/>
              </a:ext>
            </a:extLst>
          </p:cNvPr>
          <p:cNvCxnSpPr>
            <a:cxnSpLocks/>
          </p:cNvCxnSpPr>
          <p:nvPr/>
        </p:nvCxnSpPr>
        <p:spPr>
          <a:xfrm>
            <a:off x="2254864" y="1195419"/>
            <a:ext cx="1611194" cy="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2087D3B-934B-4D20-9E61-0CB142528C4A}"/>
              </a:ext>
            </a:extLst>
          </p:cNvPr>
          <p:cNvCxnSpPr>
            <a:cxnSpLocks/>
          </p:cNvCxnSpPr>
          <p:nvPr/>
        </p:nvCxnSpPr>
        <p:spPr>
          <a:xfrm>
            <a:off x="8085145" y="1132329"/>
            <a:ext cx="1344906"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5926F95-52FD-4E8A-9321-E7AEF6D9001A}"/>
              </a:ext>
            </a:extLst>
          </p:cNvPr>
          <p:cNvCxnSpPr>
            <a:cxnSpLocks/>
          </p:cNvCxnSpPr>
          <p:nvPr/>
        </p:nvCxnSpPr>
        <p:spPr>
          <a:xfrm>
            <a:off x="6102086" y="1113460"/>
            <a:ext cx="1311314" cy="5077"/>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6B711AEE-DB53-435F-9FED-BE21FDD35C3D}"/>
              </a:ext>
            </a:extLst>
          </p:cNvPr>
          <p:cNvCxnSpPr>
            <a:cxnSpLocks/>
          </p:cNvCxnSpPr>
          <p:nvPr/>
        </p:nvCxnSpPr>
        <p:spPr>
          <a:xfrm>
            <a:off x="4167765" y="1195419"/>
            <a:ext cx="1611194" cy="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1B5D0DBB-2DB1-4F72-B3E0-BCED1914D921}"/>
              </a:ext>
            </a:extLst>
          </p:cNvPr>
          <p:cNvSpPr txBox="1"/>
          <p:nvPr/>
        </p:nvSpPr>
        <p:spPr>
          <a:xfrm>
            <a:off x="5909403" y="1195419"/>
            <a:ext cx="1963445" cy="2862322"/>
          </a:xfrm>
          <a:prstGeom prst="rect">
            <a:avLst/>
          </a:prstGeom>
          <a:noFill/>
        </p:spPr>
        <p:txBody>
          <a:bodyPr wrap="square">
            <a:spAutoFit/>
          </a:bodyPr>
          <a:lstStyle/>
          <a:p>
            <a:r>
              <a:rPr lang="en-US" sz="1200" dirty="0">
                <a:latin typeface="Calisto MT" panose="02040603050505030304" pitchFamily="18" charset="0"/>
              </a:rPr>
              <a:t>Decision tree is a classifier referred to as a tuple recursive in instant-space. It is a powerful way of multi-variable analysis and is a powerful technique for data mining. Applications can be used in various fields, and this approach represents the variables involved in achieving a given purpose and the motives for achieving the target and the methods of execution.</a:t>
            </a:r>
            <a:endParaRPr lang="en-IN" sz="1200" dirty="0">
              <a:latin typeface="Calisto MT" panose="02040603050505030304" pitchFamily="18" charset="0"/>
            </a:endParaRPr>
          </a:p>
        </p:txBody>
      </p:sp>
      <p:sp>
        <p:nvSpPr>
          <p:cNvPr id="35" name="TextBox 34">
            <a:extLst>
              <a:ext uri="{FF2B5EF4-FFF2-40B4-BE49-F238E27FC236}">
                <a16:creationId xmlns:a16="http://schemas.microsoft.com/office/drawing/2014/main" id="{9612F3ED-EF53-42C3-ADFE-7A1FAC6B26C7}"/>
              </a:ext>
            </a:extLst>
          </p:cNvPr>
          <p:cNvSpPr txBox="1"/>
          <p:nvPr/>
        </p:nvSpPr>
        <p:spPr>
          <a:xfrm>
            <a:off x="4163331" y="1266249"/>
            <a:ext cx="1654910" cy="2492990"/>
          </a:xfrm>
          <a:prstGeom prst="rect">
            <a:avLst/>
          </a:prstGeom>
          <a:noFill/>
        </p:spPr>
        <p:txBody>
          <a:bodyPr wrap="square">
            <a:spAutoFit/>
          </a:bodyPr>
          <a:lstStyle/>
          <a:p>
            <a:r>
              <a:rPr lang="en-US" sz="1200" dirty="0">
                <a:latin typeface="Calisto MT" panose="02040603050505030304" pitchFamily="18" charset="0"/>
              </a:rPr>
              <a:t>Ridge Regression is a method used where multicollinearity (independent variables are highly correlated) affects outcomes. While the least square estimates (OLS) are objective in multicollinearity, their variances are broad and deviate from the true value.</a:t>
            </a:r>
            <a:endParaRPr lang="en-IN" sz="1200" dirty="0">
              <a:latin typeface="Calisto MT" panose="02040603050505030304" pitchFamily="18" charset="0"/>
            </a:endParaRPr>
          </a:p>
        </p:txBody>
      </p:sp>
      <p:sp>
        <p:nvSpPr>
          <p:cNvPr id="37" name="TextBox 36">
            <a:extLst>
              <a:ext uri="{FF2B5EF4-FFF2-40B4-BE49-F238E27FC236}">
                <a16:creationId xmlns:a16="http://schemas.microsoft.com/office/drawing/2014/main" id="{45C18D8E-A040-4D37-8281-54655C58804F}"/>
              </a:ext>
            </a:extLst>
          </p:cNvPr>
          <p:cNvSpPr txBox="1"/>
          <p:nvPr/>
        </p:nvSpPr>
        <p:spPr>
          <a:xfrm>
            <a:off x="8003292" y="1228685"/>
            <a:ext cx="1199584" cy="2677656"/>
          </a:xfrm>
          <a:prstGeom prst="rect">
            <a:avLst/>
          </a:prstGeom>
          <a:noFill/>
        </p:spPr>
        <p:txBody>
          <a:bodyPr wrap="square">
            <a:spAutoFit/>
          </a:bodyPr>
          <a:lstStyle/>
          <a:p>
            <a:r>
              <a:rPr lang="en-US" sz="1200" dirty="0" err="1">
                <a:latin typeface="Calisto MT" panose="02040603050505030304" pitchFamily="18" charset="0"/>
              </a:rPr>
              <a:t>XGBoost</a:t>
            </a:r>
            <a:r>
              <a:rPr lang="en-US" sz="1200" dirty="0">
                <a:latin typeface="Calisto MT" panose="02040603050505030304" pitchFamily="18" charset="0"/>
              </a:rPr>
              <a:t> stands for </a:t>
            </a:r>
            <a:r>
              <a:rPr lang="en-US" sz="1200" dirty="0" err="1">
                <a:latin typeface="Calisto MT" panose="02040603050505030304" pitchFamily="18" charset="0"/>
              </a:rPr>
              <a:t>eXtreme</a:t>
            </a:r>
            <a:r>
              <a:rPr lang="en-US" sz="1200" dirty="0">
                <a:latin typeface="Calisto MT" panose="02040603050505030304" pitchFamily="18" charset="0"/>
              </a:rPr>
              <a:t> Gradient Boosting. The </a:t>
            </a:r>
            <a:r>
              <a:rPr lang="en-US" sz="1200" dirty="0" err="1">
                <a:latin typeface="Calisto MT" panose="02040603050505030304" pitchFamily="18" charset="0"/>
              </a:rPr>
              <a:t>implementati</a:t>
            </a:r>
            <a:r>
              <a:rPr lang="en-US" sz="1200" dirty="0">
                <a:latin typeface="Calisto MT" panose="02040603050505030304" pitchFamily="18" charset="0"/>
              </a:rPr>
              <a:t>-on of the algorithm was engineered for the efficiency of computing time and memory resources. </a:t>
            </a:r>
            <a:endParaRPr lang="en-IN" sz="1200" dirty="0">
              <a:latin typeface="Calisto MT" panose="02040603050505030304" pitchFamily="18" charset="0"/>
            </a:endParaRPr>
          </a:p>
        </p:txBody>
      </p:sp>
    </p:spTree>
    <p:extLst>
      <p:ext uri="{BB962C8B-B14F-4D97-AF65-F5344CB8AC3E}">
        <p14:creationId xmlns:p14="http://schemas.microsoft.com/office/powerpoint/2010/main" val="2796192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8A0CD-F265-4478-80D2-2499F6AF7F82}"/>
              </a:ext>
            </a:extLst>
          </p:cNvPr>
          <p:cNvSpPr>
            <a:spLocks noGrp="1"/>
          </p:cNvSpPr>
          <p:nvPr>
            <p:ph type="sldNum" idx="12"/>
          </p:nvPr>
        </p:nvSpPr>
        <p:spPr/>
        <p:txBody>
          <a:bodyPr/>
          <a:lstStyle/>
          <a:p>
            <a:pPr marL="0" lvl="0" indent="0" algn="r" rtl="0">
              <a:spcBef>
                <a:spcPts val="0"/>
              </a:spcBef>
              <a:spcAft>
                <a:spcPts val="0"/>
              </a:spcAft>
              <a:buNone/>
            </a:pPr>
            <a:endParaRPr lang="en" dirty="0"/>
          </a:p>
        </p:txBody>
      </p:sp>
      <p:sp>
        <p:nvSpPr>
          <p:cNvPr id="4" name="TextBox 3">
            <a:extLst>
              <a:ext uri="{FF2B5EF4-FFF2-40B4-BE49-F238E27FC236}">
                <a16:creationId xmlns:a16="http://schemas.microsoft.com/office/drawing/2014/main" id="{6FAD089A-FE37-48A8-862D-ADB30C054593}"/>
              </a:ext>
            </a:extLst>
          </p:cNvPr>
          <p:cNvSpPr txBox="1"/>
          <p:nvPr/>
        </p:nvSpPr>
        <p:spPr>
          <a:xfrm>
            <a:off x="2660307" y="1130969"/>
            <a:ext cx="5988718" cy="2893100"/>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Sales forecasts provide insight into how a firm should manage its workforce, cash flow, and the means. </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The outcome of machine learning algorithms will help to select the most suitable demand prediction algorithm and with the aid of which Big Mart will prepare its marketing campaigns.</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This is an important precondition for the planning and decision-making of enterprises. </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It allows businesses to formulate their business plans effectively.</a:t>
            </a:r>
          </a:p>
          <a:p>
            <a:pPr marL="285750" indent="-285750">
              <a:buFont typeface="Arial" panose="020B0604020202020204" pitchFamily="34" charset="0"/>
              <a:buChar char="•"/>
            </a:pPr>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It will effectively helpful in collecting and managing revenue expenditure</a:t>
            </a:r>
            <a:endParaRPr lang="en-IN" dirty="0">
              <a:latin typeface="Calisto MT" panose="02040603050505030304" pitchFamily="18" charset="0"/>
            </a:endParaRPr>
          </a:p>
        </p:txBody>
      </p:sp>
      <p:sp>
        <p:nvSpPr>
          <p:cNvPr id="5" name="Title 1">
            <a:extLst>
              <a:ext uri="{FF2B5EF4-FFF2-40B4-BE49-F238E27FC236}">
                <a16:creationId xmlns:a16="http://schemas.microsoft.com/office/drawing/2014/main" id="{EF43DBD6-9931-41C5-932B-D11B8C507C77}"/>
              </a:ext>
            </a:extLst>
          </p:cNvPr>
          <p:cNvSpPr txBox="1">
            <a:spLocks/>
          </p:cNvSpPr>
          <p:nvPr/>
        </p:nvSpPr>
        <p:spPr>
          <a:xfrm>
            <a:off x="-1827552" y="425010"/>
            <a:ext cx="6447235" cy="56257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US" sz="2800" dirty="0">
                <a:latin typeface="Calisto MT" panose="02040603050505030304" pitchFamily="18" charset="0"/>
              </a:rPr>
              <a:t>Advantages</a:t>
            </a:r>
          </a:p>
        </p:txBody>
      </p:sp>
      <p:grpSp>
        <p:nvGrpSpPr>
          <p:cNvPr id="6" name="Group 5">
            <a:extLst>
              <a:ext uri="{FF2B5EF4-FFF2-40B4-BE49-F238E27FC236}">
                <a16:creationId xmlns:a16="http://schemas.microsoft.com/office/drawing/2014/main" id="{529DB45E-7A56-4D7E-9203-612935DF1633}"/>
              </a:ext>
            </a:extLst>
          </p:cNvPr>
          <p:cNvGrpSpPr/>
          <p:nvPr/>
        </p:nvGrpSpPr>
        <p:grpSpPr>
          <a:xfrm flipH="1">
            <a:off x="132346" y="1379864"/>
            <a:ext cx="3645569" cy="3725486"/>
            <a:chOff x="5287574" y="859715"/>
            <a:chExt cx="3170222" cy="3725486"/>
          </a:xfrm>
        </p:grpSpPr>
        <p:sp>
          <p:nvSpPr>
            <p:cNvPr id="7" name="Google Shape;3681;p47">
              <a:extLst>
                <a:ext uri="{FF2B5EF4-FFF2-40B4-BE49-F238E27FC236}">
                  <a16:creationId xmlns:a16="http://schemas.microsoft.com/office/drawing/2014/main" id="{83CE543C-CF48-40C4-A305-2139D9907BFE}"/>
                </a:ext>
              </a:extLst>
            </p:cNvPr>
            <p:cNvSpPr/>
            <p:nvPr/>
          </p:nvSpPr>
          <p:spPr>
            <a:xfrm>
              <a:off x="6269620" y="2632833"/>
              <a:ext cx="530328" cy="3078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682;p47">
              <a:extLst>
                <a:ext uri="{FF2B5EF4-FFF2-40B4-BE49-F238E27FC236}">
                  <a16:creationId xmlns:a16="http://schemas.microsoft.com/office/drawing/2014/main" id="{C6CBD98C-93A8-4E55-BE2C-F6A6DF56E260}"/>
                </a:ext>
              </a:extLst>
            </p:cNvPr>
            <p:cNvSpPr/>
            <p:nvPr/>
          </p:nvSpPr>
          <p:spPr>
            <a:xfrm>
              <a:off x="6279742" y="2288450"/>
              <a:ext cx="548873" cy="319645"/>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683;p47">
              <a:extLst>
                <a:ext uri="{FF2B5EF4-FFF2-40B4-BE49-F238E27FC236}">
                  <a16:creationId xmlns:a16="http://schemas.microsoft.com/office/drawing/2014/main" id="{759FC8A1-74D7-4438-A3C4-F4F46CFD3610}"/>
                </a:ext>
              </a:extLst>
            </p:cNvPr>
            <p:cNvSpPr/>
            <p:nvPr/>
          </p:nvSpPr>
          <p:spPr>
            <a:xfrm>
              <a:off x="6554142" y="2476959"/>
              <a:ext cx="255929" cy="446981"/>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3686;p47">
              <a:extLst>
                <a:ext uri="{FF2B5EF4-FFF2-40B4-BE49-F238E27FC236}">
                  <a16:creationId xmlns:a16="http://schemas.microsoft.com/office/drawing/2014/main" id="{6B3985E5-790B-472A-AA16-F48D20FBCF9B}"/>
                </a:ext>
              </a:extLst>
            </p:cNvPr>
            <p:cNvSpPr/>
            <p:nvPr/>
          </p:nvSpPr>
          <p:spPr>
            <a:xfrm>
              <a:off x="6554142" y="2476959"/>
              <a:ext cx="255929" cy="225241"/>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3688;p47">
              <a:extLst>
                <a:ext uri="{FF2B5EF4-FFF2-40B4-BE49-F238E27FC236}">
                  <a16:creationId xmlns:a16="http://schemas.microsoft.com/office/drawing/2014/main" id="{0CE3971B-B0AA-47B2-818C-781FB37CA0CB}"/>
                </a:ext>
              </a:extLst>
            </p:cNvPr>
            <p:cNvSpPr/>
            <p:nvPr/>
          </p:nvSpPr>
          <p:spPr>
            <a:xfrm>
              <a:off x="6554142" y="2448273"/>
              <a:ext cx="274474" cy="240292"/>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689;p47">
              <a:extLst>
                <a:ext uri="{FF2B5EF4-FFF2-40B4-BE49-F238E27FC236}">
                  <a16:creationId xmlns:a16="http://schemas.microsoft.com/office/drawing/2014/main" id="{0967376B-B25C-4BDF-92D3-A3EA9E413441}"/>
                </a:ext>
              </a:extLst>
            </p:cNvPr>
            <p:cNvSpPr/>
            <p:nvPr/>
          </p:nvSpPr>
          <p:spPr>
            <a:xfrm>
              <a:off x="6722673" y="3031226"/>
              <a:ext cx="1008862" cy="597264"/>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3690;p47">
              <a:extLst>
                <a:ext uri="{FF2B5EF4-FFF2-40B4-BE49-F238E27FC236}">
                  <a16:creationId xmlns:a16="http://schemas.microsoft.com/office/drawing/2014/main" id="{2CEAE9FD-0AD3-4FDB-80AC-26E20BE6CA98}"/>
                </a:ext>
              </a:extLst>
            </p:cNvPr>
            <p:cNvSpPr/>
            <p:nvPr/>
          </p:nvSpPr>
          <p:spPr>
            <a:xfrm>
              <a:off x="6801945" y="859715"/>
              <a:ext cx="910971" cy="2680383"/>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691;p47">
              <a:extLst>
                <a:ext uri="{FF2B5EF4-FFF2-40B4-BE49-F238E27FC236}">
                  <a16:creationId xmlns:a16="http://schemas.microsoft.com/office/drawing/2014/main" id="{3BADBBA7-22DB-4447-9268-CE5AA26E61E3}"/>
                </a:ext>
              </a:extLst>
            </p:cNvPr>
            <p:cNvSpPr/>
            <p:nvPr/>
          </p:nvSpPr>
          <p:spPr>
            <a:xfrm>
              <a:off x="7617978" y="3442749"/>
              <a:ext cx="55190" cy="11973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692;p47">
              <a:extLst>
                <a:ext uri="{FF2B5EF4-FFF2-40B4-BE49-F238E27FC236}">
                  <a16:creationId xmlns:a16="http://schemas.microsoft.com/office/drawing/2014/main" id="{635C4984-BA46-40DA-AEB6-563EE4917979}"/>
                </a:ext>
              </a:extLst>
            </p:cNvPr>
            <p:cNvSpPr/>
            <p:nvPr/>
          </p:nvSpPr>
          <p:spPr>
            <a:xfrm>
              <a:off x="6791158" y="865321"/>
              <a:ext cx="50831" cy="75626"/>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3693;p47">
              <a:extLst>
                <a:ext uri="{FF2B5EF4-FFF2-40B4-BE49-F238E27FC236}">
                  <a16:creationId xmlns:a16="http://schemas.microsoft.com/office/drawing/2014/main" id="{22C2A9F3-E08D-4731-A10A-E4860FAF8BC5}"/>
                </a:ext>
              </a:extLst>
            </p:cNvPr>
            <p:cNvSpPr/>
            <p:nvPr/>
          </p:nvSpPr>
          <p:spPr>
            <a:xfrm>
              <a:off x="6757541" y="882101"/>
              <a:ext cx="910971" cy="2680383"/>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3694;p47">
              <a:extLst>
                <a:ext uri="{FF2B5EF4-FFF2-40B4-BE49-F238E27FC236}">
                  <a16:creationId xmlns:a16="http://schemas.microsoft.com/office/drawing/2014/main" id="{63AE8D49-F85B-4151-A4BA-E77778B4949C}"/>
                </a:ext>
              </a:extLst>
            </p:cNvPr>
            <p:cNvSpPr/>
            <p:nvPr/>
          </p:nvSpPr>
          <p:spPr>
            <a:xfrm>
              <a:off x="6750153" y="887115"/>
              <a:ext cx="910897" cy="2680401"/>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3695;p47">
              <a:extLst>
                <a:ext uri="{FF2B5EF4-FFF2-40B4-BE49-F238E27FC236}">
                  <a16:creationId xmlns:a16="http://schemas.microsoft.com/office/drawing/2014/main" id="{3A9B704C-05BE-4E49-90C9-EA9127F768C1}"/>
                </a:ext>
              </a:extLst>
            </p:cNvPr>
            <p:cNvSpPr/>
            <p:nvPr/>
          </p:nvSpPr>
          <p:spPr>
            <a:xfrm>
              <a:off x="6800984" y="966333"/>
              <a:ext cx="809752" cy="2489601"/>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3696;p47">
              <a:extLst>
                <a:ext uri="{FF2B5EF4-FFF2-40B4-BE49-F238E27FC236}">
                  <a16:creationId xmlns:a16="http://schemas.microsoft.com/office/drawing/2014/main" id="{1CC22181-2838-4C77-A324-B8A9E85B78FC}"/>
                </a:ext>
              </a:extLst>
            </p:cNvPr>
            <p:cNvSpPr/>
            <p:nvPr/>
          </p:nvSpPr>
          <p:spPr>
            <a:xfrm rot="19809977">
              <a:off x="7195084" y="1160359"/>
              <a:ext cx="36179" cy="63254"/>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3697;p47">
              <a:extLst>
                <a:ext uri="{FF2B5EF4-FFF2-40B4-BE49-F238E27FC236}">
                  <a16:creationId xmlns:a16="http://schemas.microsoft.com/office/drawing/2014/main" id="{6CA5DAA8-6966-42C0-9087-DBB5ACAE453C}"/>
                </a:ext>
              </a:extLst>
            </p:cNvPr>
            <p:cNvSpPr/>
            <p:nvPr/>
          </p:nvSpPr>
          <p:spPr>
            <a:xfrm>
              <a:off x="7196329" y="1178542"/>
              <a:ext cx="18544" cy="24099"/>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3698;p47">
              <a:extLst>
                <a:ext uri="{FF2B5EF4-FFF2-40B4-BE49-F238E27FC236}">
                  <a16:creationId xmlns:a16="http://schemas.microsoft.com/office/drawing/2014/main" id="{86423BFF-2B7B-44E2-B572-0E0C48CEB9C5}"/>
                </a:ext>
              </a:extLst>
            </p:cNvPr>
            <p:cNvSpPr/>
            <p:nvPr/>
          </p:nvSpPr>
          <p:spPr>
            <a:xfrm>
              <a:off x="7679078" y="1657477"/>
              <a:ext cx="20539" cy="113838"/>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3699;p47">
              <a:extLst>
                <a:ext uri="{FF2B5EF4-FFF2-40B4-BE49-F238E27FC236}">
                  <a16:creationId xmlns:a16="http://schemas.microsoft.com/office/drawing/2014/main" id="{CFE79831-AC35-4269-B900-B02101AC4DEB}"/>
                </a:ext>
              </a:extLst>
            </p:cNvPr>
            <p:cNvSpPr/>
            <p:nvPr/>
          </p:nvSpPr>
          <p:spPr>
            <a:xfrm>
              <a:off x="7679078" y="1794458"/>
              <a:ext cx="20539" cy="113841"/>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3700;p47">
              <a:extLst>
                <a:ext uri="{FF2B5EF4-FFF2-40B4-BE49-F238E27FC236}">
                  <a16:creationId xmlns:a16="http://schemas.microsoft.com/office/drawing/2014/main" id="{C095C5A4-44ED-4B02-B5C6-89C469623C8D}"/>
                </a:ext>
              </a:extLst>
            </p:cNvPr>
            <p:cNvSpPr/>
            <p:nvPr/>
          </p:nvSpPr>
          <p:spPr>
            <a:xfrm>
              <a:off x="6893633" y="1130117"/>
              <a:ext cx="605245" cy="1019850"/>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3701;p47">
              <a:extLst>
                <a:ext uri="{FF2B5EF4-FFF2-40B4-BE49-F238E27FC236}">
                  <a16:creationId xmlns:a16="http://schemas.microsoft.com/office/drawing/2014/main" id="{051091B1-FCB0-4CA5-8E1A-22BF0EF529A0}"/>
                </a:ext>
              </a:extLst>
            </p:cNvPr>
            <p:cNvSpPr/>
            <p:nvPr/>
          </p:nvSpPr>
          <p:spPr>
            <a:xfrm>
              <a:off x="6893633" y="1927815"/>
              <a:ext cx="605245" cy="1019779"/>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3702;p47">
              <a:extLst>
                <a:ext uri="{FF2B5EF4-FFF2-40B4-BE49-F238E27FC236}">
                  <a16:creationId xmlns:a16="http://schemas.microsoft.com/office/drawing/2014/main" id="{D0A11167-2C5D-4047-AE4D-0AFA4D82232A}"/>
                </a:ext>
              </a:extLst>
            </p:cNvPr>
            <p:cNvSpPr/>
            <p:nvPr/>
          </p:nvSpPr>
          <p:spPr>
            <a:xfrm>
              <a:off x="6893929" y="2725500"/>
              <a:ext cx="605024" cy="698473"/>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3703;p47">
              <a:extLst>
                <a:ext uri="{FF2B5EF4-FFF2-40B4-BE49-F238E27FC236}">
                  <a16:creationId xmlns:a16="http://schemas.microsoft.com/office/drawing/2014/main" id="{3B2376E7-705F-4EAE-9F2A-34AE26213436}"/>
                </a:ext>
              </a:extLst>
            </p:cNvPr>
            <p:cNvSpPr/>
            <p:nvPr/>
          </p:nvSpPr>
          <p:spPr>
            <a:xfrm>
              <a:off x="7035303" y="1427199"/>
              <a:ext cx="323550" cy="425741"/>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704;p47">
              <a:extLst>
                <a:ext uri="{FF2B5EF4-FFF2-40B4-BE49-F238E27FC236}">
                  <a16:creationId xmlns:a16="http://schemas.microsoft.com/office/drawing/2014/main" id="{279EFBBD-7E33-4136-9026-75A5546DAA96}"/>
                </a:ext>
              </a:extLst>
            </p:cNvPr>
            <p:cNvSpPr/>
            <p:nvPr/>
          </p:nvSpPr>
          <p:spPr>
            <a:xfrm>
              <a:off x="7059425" y="2271164"/>
              <a:ext cx="274695" cy="387895"/>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705;p47">
              <a:extLst>
                <a:ext uri="{FF2B5EF4-FFF2-40B4-BE49-F238E27FC236}">
                  <a16:creationId xmlns:a16="http://schemas.microsoft.com/office/drawing/2014/main" id="{43A0683E-6DAE-4FB1-AA78-4CDBDD07EDC8}"/>
                </a:ext>
              </a:extLst>
            </p:cNvPr>
            <p:cNvSpPr/>
            <p:nvPr/>
          </p:nvSpPr>
          <p:spPr>
            <a:xfrm>
              <a:off x="7069990" y="2221914"/>
              <a:ext cx="253787" cy="184708"/>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3706;p47">
              <a:extLst>
                <a:ext uri="{FF2B5EF4-FFF2-40B4-BE49-F238E27FC236}">
                  <a16:creationId xmlns:a16="http://schemas.microsoft.com/office/drawing/2014/main" id="{3127E7F5-4CDA-46A5-850C-9A60FE7F8245}"/>
                </a:ext>
              </a:extLst>
            </p:cNvPr>
            <p:cNvSpPr/>
            <p:nvPr/>
          </p:nvSpPr>
          <p:spPr>
            <a:xfrm>
              <a:off x="7052998" y="3076718"/>
              <a:ext cx="319321" cy="27356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707;p47">
              <a:extLst>
                <a:ext uri="{FF2B5EF4-FFF2-40B4-BE49-F238E27FC236}">
                  <a16:creationId xmlns:a16="http://schemas.microsoft.com/office/drawing/2014/main" id="{2D4058F0-3332-4143-874C-F3236CF85764}"/>
                </a:ext>
              </a:extLst>
            </p:cNvPr>
            <p:cNvSpPr/>
            <p:nvPr/>
          </p:nvSpPr>
          <p:spPr>
            <a:xfrm>
              <a:off x="6889052" y="983344"/>
              <a:ext cx="654969" cy="612988"/>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708;p47">
              <a:extLst>
                <a:ext uri="{FF2B5EF4-FFF2-40B4-BE49-F238E27FC236}">
                  <a16:creationId xmlns:a16="http://schemas.microsoft.com/office/drawing/2014/main" id="{17789EF0-7EC5-4920-8C6F-CD799EC4B179}"/>
                </a:ext>
              </a:extLst>
            </p:cNvPr>
            <p:cNvSpPr/>
            <p:nvPr/>
          </p:nvSpPr>
          <p:spPr>
            <a:xfrm>
              <a:off x="6673463" y="986027"/>
              <a:ext cx="298559" cy="211383"/>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709;p47">
              <a:extLst>
                <a:ext uri="{FF2B5EF4-FFF2-40B4-BE49-F238E27FC236}">
                  <a16:creationId xmlns:a16="http://schemas.microsoft.com/office/drawing/2014/main" id="{272615E8-CDA2-466B-B678-C9DC5B98B6AC}"/>
                </a:ext>
              </a:extLst>
            </p:cNvPr>
            <p:cNvSpPr/>
            <p:nvPr/>
          </p:nvSpPr>
          <p:spPr>
            <a:xfrm>
              <a:off x="6754143" y="1032968"/>
              <a:ext cx="298559" cy="211383"/>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710;p47">
              <a:extLst>
                <a:ext uri="{FF2B5EF4-FFF2-40B4-BE49-F238E27FC236}">
                  <a16:creationId xmlns:a16="http://schemas.microsoft.com/office/drawing/2014/main" id="{EA1213C7-02D3-4583-950A-BF53CD0694EE}"/>
                </a:ext>
              </a:extLst>
            </p:cNvPr>
            <p:cNvSpPr/>
            <p:nvPr/>
          </p:nvSpPr>
          <p:spPr>
            <a:xfrm>
              <a:off x="6834896" y="1079983"/>
              <a:ext cx="298486" cy="211383"/>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711;p47">
              <a:extLst>
                <a:ext uri="{FF2B5EF4-FFF2-40B4-BE49-F238E27FC236}">
                  <a16:creationId xmlns:a16="http://schemas.microsoft.com/office/drawing/2014/main" id="{C4B2790D-7811-4E08-A0B3-EFBAEA550DA8}"/>
                </a:ext>
              </a:extLst>
            </p:cNvPr>
            <p:cNvSpPr/>
            <p:nvPr/>
          </p:nvSpPr>
          <p:spPr>
            <a:xfrm>
              <a:off x="6915576" y="1126924"/>
              <a:ext cx="298485" cy="211383"/>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712;p47">
              <a:extLst>
                <a:ext uri="{FF2B5EF4-FFF2-40B4-BE49-F238E27FC236}">
                  <a16:creationId xmlns:a16="http://schemas.microsoft.com/office/drawing/2014/main" id="{06407334-70C0-448C-9F5F-FF2C8C1515EF}"/>
                </a:ext>
              </a:extLst>
            </p:cNvPr>
            <p:cNvSpPr/>
            <p:nvPr/>
          </p:nvSpPr>
          <p:spPr>
            <a:xfrm>
              <a:off x="6996255" y="1173940"/>
              <a:ext cx="298486" cy="211383"/>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713;p47">
              <a:extLst>
                <a:ext uri="{FF2B5EF4-FFF2-40B4-BE49-F238E27FC236}">
                  <a16:creationId xmlns:a16="http://schemas.microsoft.com/office/drawing/2014/main" id="{A4B58B86-6D83-47E8-95DF-A81C99B96EA8}"/>
                </a:ext>
              </a:extLst>
            </p:cNvPr>
            <p:cNvSpPr/>
            <p:nvPr/>
          </p:nvSpPr>
          <p:spPr>
            <a:xfrm>
              <a:off x="7076935" y="1220880"/>
              <a:ext cx="298485" cy="211383"/>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14;p47">
              <a:extLst>
                <a:ext uri="{FF2B5EF4-FFF2-40B4-BE49-F238E27FC236}">
                  <a16:creationId xmlns:a16="http://schemas.microsoft.com/office/drawing/2014/main" id="{85641196-34D7-4B4D-AB5F-66A957C83CE4}"/>
                </a:ext>
              </a:extLst>
            </p:cNvPr>
            <p:cNvSpPr/>
            <p:nvPr/>
          </p:nvSpPr>
          <p:spPr>
            <a:xfrm>
              <a:off x="7157616" y="1267896"/>
              <a:ext cx="298486" cy="211383"/>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715;p47">
              <a:extLst>
                <a:ext uri="{FF2B5EF4-FFF2-40B4-BE49-F238E27FC236}">
                  <a16:creationId xmlns:a16="http://schemas.microsoft.com/office/drawing/2014/main" id="{36B3F1C4-AB17-4A1E-9CB4-74692954DDF4}"/>
                </a:ext>
              </a:extLst>
            </p:cNvPr>
            <p:cNvSpPr/>
            <p:nvPr/>
          </p:nvSpPr>
          <p:spPr>
            <a:xfrm>
              <a:off x="7238295" y="1314837"/>
              <a:ext cx="298559" cy="211383"/>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716;p47">
              <a:extLst>
                <a:ext uri="{FF2B5EF4-FFF2-40B4-BE49-F238E27FC236}">
                  <a16:creationId xmlns:a16="http://schemas.microsoft.com/office/drawing/2014/main" id="{BD48AC1F-7F42-407F-BD2D-C5C17A30D780}"/>
                </a:ext>
              </a:extLst>
            </p:cNvPr>
            <p:cNvSpPr/>
            <p:nvPr/>
          </p:nvSpPr>
          <p:spPr>
            <a:xfrm>
              <a:off x="6674053" y="1149799"/>
              <a:ext cx="80679" cy="76039"/>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3717;p47">
              <a:extLst>
                <a:ext uri="{FF2B5EF4-FFF2-40B4-BE49-F238E27FC236}">
                  <a16:creationId xmlns:a16="http://schemas.microsoft.com/office/drawing/2014/main" id="{ADFF2FB6-AC6D-4317-A6B0-09BE3432E9F3}"/>
                </a:ext>
              </a:extLst>
            </p:cNvPr>
            <p:cNvSpPr/>
            <p:nvPr/>
          </p:nvSpPr>
          <p:spPr>
            <a:xfrm>
              <a:off x="6754734" y="1196814"/>
              <a:ext cx="80753" cy="75997"/>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3718;p47">
              <a:extLst>
                <a:ext uri="{FF2B5EF4-FFF2-40B4-BE49-F238E27FC236}">
                  <a16:creationId xmlns:a16="http://schemas.microsoft.com/office/drawing/2014/main" id="{103C8B39-6B5B-4649-8B2A-AC3B83A4C7AD}"/>
                </a:ext>
              </a:extLst>
            </p:cNvPr>
            <p:cNvSpPr/>
            <p:nvPr/>
          </p:nvSpPr>
          <p:spPr>
            <a:xfrm>
              <a:off x="6835709" y="1243755"/>
              <a:ext cx="80679" cy="76039"/>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3719;p47">
              <a:extLst>
                <a:ext uri="{FF2B5EF4-FFF2-40B4-BE49-F238E27FC236}">
                  <a16:creationId xmlns:a16="http://schemas.microsoft.com/office/drawing/2014/main" id="{76025F7F-317F-4D4A-8ADE-D3D807E46538}"/>
                </a:ext>
              </a:extLst>
            </p:cNvPr>
            <p:cNvSpPr/>
            <p:nvPr/>
          </p:nvSpPr>
          <p:spPr>
            <a:xfrm>
              <a:off x="6916167" y="1290770"/>
              <a:ext cx="80679" cy="76025"/>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3720;p47">
              <a:extLst>
                <a:ext uri="{FF2B5EF4-FFF2-40B4-BE49-F238E27FC236}">
                  <a16:creationId xmlns:a16="http://schemas.microsoft.com/office/drawing/2014/main" id="{800DFEE1-F29E-4730-AF82-5642C79F3E3E}"/>
                </a:ext>
              </a:extLst>
            </p:cNvPr>
            <p:cNvSpPr/>
            <p:nvPr/>
          </p:nvSpPr>
          <p:spPr>
            <a:xfrm>
              <a:off x="6996847" y="1337711"/>
              <a:ext cx="80679" cy="76039"/>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3721;p47">
              <a:extLst>
                <a:ext uri="{FF2B5EF4-FFF2-40B4-BE49-F238E27FC236}">
                  <a16:creationId xmlns:a16="http://schemas.microsoft.com/office/drawing/2014/main" id="{52DA1F15-D495-4015-83E8-4930A3DB6EC5}"/>
                </a:ext>
              </a:extLst>
            </p:cNvPr>
            <p:cNvSpPr/>
            <p:nvPr/>
          </p:nvSpPr>
          <p:spPr>
            <a:xfrm>
              <a:off x="7077526" y="1384726"/>
              <a:ext cx="80679" cy="76038"/>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3722;p47">
              <a:extLst>
                <a:ext uri="{FF2B5EF4-FFF2-40B4-BE49-F238E27FC236}">
                  <a16:creationId xmlns:a16="http://schemas.microsoft.com/office/drawing/2014/main" id="{EA0A1098-9239-46B0-8E49-4EB9D5AEF57D}"/>
                </a:ext>
              </a:extLst>
            </p:cNvPr>
            <p:cNvSpPr/>
            <p:nvPr/>
          </p:nvSpPr>
          <p:spPr>
            <a:xfrm>
              <a:off x="7158206" y="1431668"/>
              <a:ext cx="80679" cy="76039"/>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3723;p47">
              <a:extLst>
                <a:ext uri="{FF2B5EF4-FFF2-40B4-BE49-F238E27FC236}">
                  <a16:creationId xmlns:a16="http://schemas.microsoft.com/office/drawing/2014/main" id="{FE05E797-5EB0-49F1-BEC2-211F5162429B}"/>
                </a:ext>
              </a:extLst>
            </p:cNvPr>
            <p:cNvSpPr/>
            <p:nvPr/>
          </p:nvSpPr>
          <p:spPr>
            <a:xfrm>
              <a:off x="7238886" y="1478682"/>
              <a:ext cx="80679" cy="76038"/>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 name="Google Shape;3724;p47">
              <a:extLst>
                <a:ext uri="{FF2B5EF4-FFF2-40B4-BE49-F238E27FC236}">
                  <a16:creationId xmlns:a16="http://schemas.microsoft.com/office/drawing/2014/main" id="{7473504B-BA9E-428A-8DFF-9A0BBC7CA9C5}"/>
                </a:ext>
              </a:extLst>
            </p:cNvPr>
            <p:cNvGrpSpPr/>
            <p:nvPr/>
          </p:nvGrpSpPr>
          <p:grpSpPr>
            <a:xfrm>
              <a:off x="6674053" y="1149799"/>
              <a:ext cx="645512" cy="404922"/>
              <a:chOff x="5840944" y="1418558"/>
              <a:chExt cx="830259" cy="517637"/>
            </a:xfrm>
          </p:grpSpPr>
          <p:sp>
            <p:nvSpPr>
              <p:cNvPr id="77" name="Google Shape;3725;p47">
                <a:extLst>
                  <a:ext uri="{FF2B5EF4-FFF2-40B4-BE49-F238E27FC236}">
                    <a16:creationId xmlns:a16="http://schemas.microsoft.com/office/drawing/2014/main" id="{B8EBC75B-C634-40EB-B6B2-1A10407185DB}"/>
                  </a:ext>
                </a:extLst>
              </p:cNvPr>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3726;p47">
                <a:extLst>
                  <a:ext uri="{FF2B5EF4-FFF2-40B4-BE49-F238E27FC236}">
                    <a16:creationId xmlns:a16="http://schemas.microsoft.com/office/drawing/2014/main" id="{F7C9A19D-ABA0-476C-828B-582FD583E31A}"/>
                  </a:ext>
                </a:extLst>
              </p:cNvPr>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3727;p47">
                <a:extLst>
                  <a:ext uri="{FF2B5EF4-FFF2-40B4-BE49-F238E27FC236}">
                    <a16:creationId xmlns:a16="http://schemas.microsoft.com/office/drawing/2014/main" id="{EDFB735B-1A5D-4C51-98E3-2213F56A1C5C}"/>
                  </a:ext>
                </a:extLst>
              </p:cNvPr>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3728;p47">
                <a:extLst>
                  <a:ext uri="{FF2B5EF4-FFF2-40B4-BE49-F238E27FC236}">
                    <a16:creationId xmlns:a16="http://schemas.microsoft.com/office/drawing/2014/main" id="{2FBFF63A-E1C5-487B-9D91-B2A449623B73}"/>
                  </a:ext>
                </a:extLst>
              </p:cNvPr>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3729;p47">
                <a:extLst>
                  <a:ext uri="{FF2B5EF4-FFF2-40B4-BE49-F238E27FC236}">
                    <a16:creationId xmlns:a16="http://schemas.microsoft.com/office/drawing/2014/main" id="{E97A117C-2980-4AF2-9062-E9EAEE4306D9}"/>
                  </a:ext>
                </a:extLst>
              </p:cNvPr>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3730;p47">
                <a:extLst>
                  <a:ext uri="{FF2B5EF4-FFF2-40B4-BE49-F238E27FC236}">
                    <a16:creationId xmlns:a16="http://schemas.microsoft.com/office/drawing/2014/main" id="{887B6963-51D9-4B44-9C38-7B93120C7259}"/>
                  </a:ext>
                </a:extLst>
              </p:cNvPr>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3731;p47">
                <a:extLst>
                  <a:ext uri="{FF2B5EF4-FFF2-40B4-BE49-F238E27FC236}">
                    <a16:creationId xmlns:a16="http://schemas.microsoft.com/office/drawing/2014/main" id="{630DC17C-5D0B-4EDE-A8BC-1DC4350E9119}"/>
                  </a:ext>
                </a:extLst>
              </p:cNvPr>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3732;p47">
                <a:extLst>
                  <a:ext uri="{FF2B5EF4-FFF2-40B4-BE49-F238E27FC236}">
                    <a16:creationId xmlns:a16="http://schemas.microsoft.com/office/drawing/2014/main" id="{BA770873-9D82-40EF-8661-046CC16EFD8C}"/>
                  </a:ext>
                </a:extLst>
              </p:cNvPr>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 name="Google Shape;3733;p47">
              <a:extLst>
                <a:ext uri="{FF2B5EF4-FFF2-40B4-BE49-F238E27FC236}">
                  <a16:creationId xmlns:a16="http://schemas.microsoft.com/office/drawing/2014/main" id="{790931A2-8AB6-472A-A222-3232B3428A66}"/>
                </a:ext>
              </a:extLst>
            </p:cNvPr>
            <p:cNvSpPr/>
            <p:nvPr/>
          </p:nvSpPr>
          <p:spPr>
            <a:xfrm>
              <a:off x="7809111" y="3607936"/>
              <a:ext cx="328408" cy="191265"/>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3734;p47">
              <a:extLst>
                <a:ext uri="{FF2B5EF4-FFF2-40B4-BE49-F238E27FC236}">
                  <a16:creationId xmlns:a16="http://schemas.microsoft.com/office/drawing/2014/main" id="{7E813FF3-F641-4816-AF9C-C0483032B30A}"/>
                </a:ext>
              </a:extLst>
            </p:cNvPr>
            <p:cNvSpPr/>
            <p:nvPr/>
          </p:nvSpPr>
          <p:spPr>
            <a:xfrm>
              <a:off x="7920675" y="3227566"/>
              <a:ext cx="292944" cy="507557"/>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3735;p47">
              <a:extLst>
                <a:ext uri="{FF2B5EF4-FFF2-40B4-BE49-F238E27FC236}">
                  <a16:creationId xmlns:a16="http://schemas.microsoft.com/office/drawing/2014/main" id="{3BF03D27-F74C-4AA5-A5D4-6CECADE61FF7}"/>
                </a:ext>
              </a:extLst>
            </p:cNvPr>
            <p:cNvSpPr/>
            <p:nvPr/>
          </p:nvSpPr>
          <p:spPr>
            <a:xfrm>
              <a:off x="7844501" y="3270260"/>
              <a:ext cx="293018" cy="507483"/>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3736;p47">
              <a:extLst>
                <a:ext uri="{FF2B5EF4-FFF2-40B4-BE49-F238E27FC236}">
                  <a16:creationId xmlns:a16="http://schemas.microsoft.com/office/drawing/2014/main" id="{0E9CAF86-EC32-4D0A-B6FB-B7AAB8D5DB66}"/>
                </a:ext>
              </a:extLst>
            </p:cNvPr>
            <p:cNvSpPr/>
            <p:nvPr/>
          </p:nvSpPr>
          <p:spPr>
            <a:xfrm>
              <a:off x="8100874" y="3355499"/>
              <a:ext cx="112744" cy="422244"/>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3737;p47">
              <a:extLst>
                <a:ext uri="{FF2B5EF4-FFF2-40B4-BE49-F238E27FC236}">
                  <a16:creationId xmlns:a16="http://schemas.microsoft.com/office/drawing/2014/main" id="{AABADB1D-4C44-4BB1-BF73-E8505A137416}"/>
                </a:ext>
              </a:extLst>
            </p:cNvPr>
            <p:cNvSpPr/>
            <p:nvPr/>
          </p:nvSpPr>
          <p:spPr>
            <a:xfrm>
              <a:off x="7881148" y="3227566"/>
              <a:ext cx="76172" cy="81811"/>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3738;p47">
              <a:extLst>
                <a:ext uri="{FF2B5EF4-FFF2-40B4-BE49-F238E27FC236}">
                  <a16:creationId xmlns:a16="http://schemas.microsoft.com/office/drawing/2014/main" id="{AAC5236C-4E13-49FD-AE70-559299898D58}"/>
                </a:ext>
              </a:extLst>
            </p:cNvPr>
            <p:cNvSpPr/>
            <p:nvPr/>
          </p:nvSpPr>
          <p:spPr>
            <a:xfrm>
              <a:off x="7936116" y="3253128"/>
              <a:ext cx="109789" cy="112280"/>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3739;p47">
              <a:extLst>
                <a:ext uri="{FF2B5EF4-FFF2-40B4-BE49-F238E27FC236}">
                  <a16:creationId xmlns:a16="http://schemas.microsoft.com/office/drawing/2014/main" id="{D699DD68-142F-48B7-A1EE-E1BF98733C7F}"/>
                </a:ext>
              </a:extLst>
            </p:cNvPr>
            <p:cNvSpPr/>
            <p:nvPr/>
          </p:nvSpPr>
          <p:spPr>
            <a:xfrm>
              <a:off x="8007486" y="3209093"/>
              <a:ext cx="109789" cy="112280"/>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3740;p47">
              <a:extLst>
                <a:ext uri="{FF2B5EF4-FFF2-40B4-BE49-F238E27FC236}">
                  <a16:creationId xmlns:a16="http://schemas.microsoft.com/office/drawing/2014/main" id="{093CA9D6-DC44-4E90-91F2-3DFAC8A6C93E}"/>
                </a:ext>
              </a:extLst>
            </p:cNvPr>
            <p:cNvSpPr/>
            <p:nvPr/>
          </p:nvSpPr>
          <p:spPr>
            <a:xfrm>
              <a:off x="7418051" y="3739148"/>
              <a:ext cx="473144" cy="275535"/>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3741;p47">
              <a:extLst>
                <a:ext uri="{FF2B5EF4-FFF2-40B4-BE49-F238E27FC236}">
                  <a16:creationId xmlns:a16="http://schemas.microsoft.com/office/drawing/2014/main" id="{BCFF4AF6-4645-4018-80B2-0E41B04167B7}"/>
                </a:ext>
              </a:extLst>
            </p:cNvPr>
            <p:cNvSpPr/>
            <p:nvPr/>
          </p:nvSpPr>
          <p:spPr>
            <a:xfrm>
              <a:off x="7578820" y="3191281"/>
              <a:ext cx="422017" cy="731085"/>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3742;p47">
              <a:extLst>
                <a:ext uri="{FF2B5EF4-FFF2-40B4-BE49-F238E27FC236}">
                  <a16:creationId xmlns:a16="http://schemas.microsoft.com/office/drawing/2014/main" id="{C886D1BF-3579-497D-8966-C1EAB18295AF}"/>
                </a:ext>
              </a:extLst>
            </p:cNvPr>
            <p:cNvSpPr/>
            <p:nvPr/>
          </p:nvSpPr>
          <p:spPr>
            <a:xfrm>
              <a:off x="7469104" y="3252751"/>
              <a:ext cx="422090" cy="731085"/>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3743;p47">
              <a:extLst>
                <a:ext uri="{FF2B5EF4-FFF2-40B4-BE49-F238E27FC236}">
                  <a16:creationId xmlns:a16="http://schemas.microsoft.com/office/drawing/2014/main" id="{E84E021D-D777-4181-BCD4-606320BAE394}"/>
                </a:ext>
              </a:extLst>
            </p:cNvPr>
            <p:cNvSpPr/>
            <p:nvPr/>
          </p:nvSpPr>
          <p:spPr>
            <a:xfrm>
              <a:off x="7838443" y="3375616"/>
              <a:ext cx="162393" cy="608219"/>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3744;p47">
              <a:extLst>
                <a:ext uri="{FF2B5EF4-FFF2-40B4-BE49-F238E27FC236}">
                  <a16:creationId xmlns:a16="http://schemas.microsoft.com/office/drawing/2014/main" id="{DA8C9379-D5A1-4335-A0AA-A1ABF2786644}"/>
                </a:ext>
              </a:extLst>
            </p:cNvPr>
            <p:cNvSpPr/>
            <p:nvPr/>
          </p:nvSpPr>
          <p:spPr>
            <a:xfrm>
              <a:off x="7521856" y="3191281"/>
              <a:ext cx="109715" cy="117873"/>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3745;p47">
              <a:extLst>
                <a:ext uri="{FF2B5EF4-FFF2-40B4-BE49-F238E27FC236}">
                  <a16:creationId xmlns:a16="http://schemas.microsoft.com/office/drawing/2014/main" id="{B1F50C14-DC6D-46A7-826E-0D602796E702}"/>
                </a:ext>
              </a:extLst>
            </p:cNvPr>
            <p:cNvSpPr/>
            <p:nvPr/>
          </p:nvSpPr>
          <p:spPr>
            <a:xfrm>
              <a:off x="7601058" y="3228169"/>
              <a:ext cx="158182" cy="161678"/>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3746;p47">
              <a:extLst>
                <a:ext uri="{FF2B5EF4-FFF2-40B4-BE49-F238E27FC236}">
                  <a16:creationId xmlns:a16="http://schemas.microsoft.com/office/drawing/2014/main" id="{2F6AFE70-001B-44B8-8B64-7EBC6150B159}"/>
                </a:ext>
              </a:extLst>
            </p:cNvPr>
            <p:cNvSpPr/>
            <p:nvPr/>
          </p:nvSpPr>
          <p:spPr>
            <a:xfrm>
              <a:off x="7703976" y="3165049"/>
              <a:ext cx="158182" cy="161391"/>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3755;p47">
              <a:extLst>
                <a:ext uri="{FF2B5EF4-FFF2-40B4-BE49-F238E27FC236}">
                  <a16:creationId xmlns:a16="http://schemas.microsoft.com/office/drawing/2014/main" id="{F358BBB3-3F58-4209-86A8-79AFDEC29766}"/>
                </a:ext>
              </a:extLst>
            </p:cNvPr>
            <p:cNvSpPr/>
            <p:nvPr/>
          </p:nvSpPr>
          <p:spPr>
            <a:xfrm>
              <a:off x="8020859" y="3830496"/>
              <a:ext cx="303066" cy="175916"/>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3756;p47">
              <a:extLst>
                <a:ext uri="{FF2B5EF4-FFF2-40B4-BE49-F238E27FC236}">
                  <a16:creationId xmlns:a16="http://schemas.microsoft.com/office/drawing/2014/main" id="{368A1947-BCF6-49FB-9B48-E1E275BC8CE2}"/>
                </a:ext>
              </a:extLst>
            </p:cNvPr>
            <p:cNvSpPr/>
            <p:nvPr/>
          </p:nvSpPr>
          <p:spPr>
            <a:xfrm>
              <a:off x="8034010" y="3638634"/>
              <a:ext cx="305873" cy="17807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3757;p47">
              <a:extLst>
                <a:ext uri="{FF2B5EF4-FFF2-40B4-BE49-F238E27FC236}">
                  <a16:creationId xmlns:a16="http://schemas.microsoft.com/office/drawing/2014/main" id="{5EC1DA95-1823-4C48-8F2E-47AE741FD5CA}"/>
                </a:ext>
              </a:extLst>
            </p:cNvPr>
            <p:cNvSpPr/>
            <p:nvPr/>
          </p:nvSpPr>
          <p:spPr>
            <a:xfrm>
              <a:off x="8186947" y="3743618"/>
              <a:ext cx="142593" cy="249084"/>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3758;p47">
              <a:extLst>
                <a:ext uri="{FF2B5EF4-FFF2-40B4-BE49-F238E27FC236}">
                  <a16:creationId xmlns:a16="http://schemas.microsoft.com/office/drawing/2014/main" id="{3FF05A24-8360-4E62-9134-0A6D97EF9B58}"/>
                </a:ext>
              </a:extLst>
            </p:cNvPr>
            <p:cNvSpPr/>
            <p:nvPr/>
          </p:nvSpPr>
          <p:spPr>
            <a:xfrm>
              <a:off x="8044353" y="3743618"/>
              <a:ext cx="142593" cy="249084"/>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3759;p47">
              <a:extLst>
                <a:ext uri="{FF2B5EF4-FFF2-40B4-BE49-F238E27FC236}">
                  <a16:creationId xmlns:a16="http://schemas.microsoft.com/office/drawing/2014/main" id="{1DEF58AC-A8C6-4C66-94BD-1E77D869D309}"/>
                </a:ext>
              </a:extLst>
            </p:cNvPr>
            <p:cNvSpPr/>
            <p:nvPr/>
          </p:nvSpPr>
          <p:spPr>
            <a:xfrm>
              <a:off x="8044353" y="3743618"/>
              <a:ext cx="142593" cy="125548"/>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3760;p47">
              <a:extLst>
                <a:ext uri="{FF2B5EF4-FFF2-40B4-BE49-F238E27FC236}">
                  <a16:creationId xmlns:a16="http://schemas.microsoft.com/office/drawing/2014/main" id="{E7643830-2654-4074-A1BF-308CBDA62B2E}"/>
                </a:ext>
              </a:extLst>
            </p:cNvPr>
            <p:cNvSpPr/>
            <p:nvPr/>
          </p:nvSpPr>
          <p:spPr>
            <a:xfrm>
              <a:off x="8186947" y="3743618"/>
              <a:ext cx="142593" cy="125548"/>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3761;p47">
              <a:extLst>
                <a:ext uri="{FF2B5EF4-FFF2-40B4-BE49-F238E27FC236}">
                  <a16:creationId xmlns:a16="http://schemas.microsoft.com/office/drawing/2014/main" id="{368279D8-9964-4CF8-BCA7-42AF237167F2}"/>
                </a:ext>
              </a:extLst>
            </p:cNvPr>
            <p:cNvSpPr/>
            <p:nvPr/>
          </p:nvSpPr>
          <p:spPr>
            <a:xfrm>
              <a:off x="8034010" y="3727673"/>
              <a:ext cx="152936" cy="133893"/>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3762;p47">
              <a:extLst>
                <a:ext uri="{FF2B5EF4-FFF2-40B4-BE49-F238E27FC236}">
                  <a16:creationId xmlns:a16="http://schemas.microsoft.com/office/drawing/2014/main" id="{B91113AF-9613-49D3-B006-7AECB25975FA}"/>
                </a:ext>
              </a:extLst>
            </p:cNvPr>
            <p:cNvSpPr/>
            <p:nvPr/>
          </p:nvSpPr>
          <p:spPr>
            <a:xfrm>
              <a:off x="8186947" y="3727673"/>
              <a:ext cx="152937" cy="133893"/>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3770;p47">
              <a:extLst>
                <a:ext uri="{FF2B5EF4-FFF2-40B4-BE49-F238E27FC236}">
                  <a16:creationId xmlns:a16="http://schemas.microsoft.com/office/drawing/2014/main" id="{9D223E4B-9E6C-42F8-8C52-EA25D39D9E09}"/>
                </a:ext>
              </a:extLst>
            </p:cNvPr>
            <p:cNvSpPr/>
            <p:nvPr/>
          </p:nvSpPr>
          <p:spPr>
            <a:xfrm>
              <a:off x="5287574" y="4210121"/>
              <a:ext cx="644255" cy="375080"/>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3806;p47">
              <a:extLst>
                <a:ext uri="{FF2B5EF4-FFF2-40B4-BE49-F238E27FC236}">
                  <a16:creationId xmlns:a16="http://schemas.microsoft.com/office/drawing/2014/main" id="{EA09FAE3-AD84-4E68-925E-D570B5261872}"/>
                </a:ext>
              </a:extLst>
            </p:cNvPr>
            <p:cNvSpPr/>
            <p:nvPr/>
          </p:nvSpPr>
          <p:spPr>
            <a:xfrm>
              <a:off x="8196330" y="1787269"/>
              <a:ext cx="261466" cy="407000"/>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3807;p47">
              <a:extLst>
                <a:ext uri="{FF2B5EF4-FFF2-40B4-BE49-F238E27FC236}">
                  <a16:creationId xmlns:a16="http://schemas.microsoft.com/office/drawing/2014/main" id="{B52E1CA4-182E-433D-A360-278503414C86}"/>
                </a:ext>
              </a:extLst>
            </p:cNvPr>
            <p:cNvSpPr/>
            <p:nvPr/>
          </p:nvSpPr>
          <p:spPr>
            <a:xfrm>
              <a:off x="8182735" y="1808122"/>
              <a:ext cx="239453" cy="387892"/>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3808;p47">
              <a:extLst>
                <a:ext uri="{FF2B5EF4-FFF2-40B4-BE49-F238E27FC236}">
                  <a16:creationId xmlns:a16="http://schemas.microsoft.com/office/drawing/2014/main" id="{EBF05A7D-B76F-49A5-A469-B125754980D1}"/>
                </a:ext>
              </a:extLst>
            </p:cNvPr>
            <p:cNvSpPr/>
            <p:nvPr/>
          </p:nvSpPr>
          <p:spPr>
            <a:xfrm>
              <a:off x="8233936" y="1885842"/>
              <a:ext cx="136905" cy="232903"/>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3809;p47">
              <a:extLst>
                <a:ext uri="{FF2B5EF4-FFF2-40B4-BE49-F238E27FC236}">
                  <a16:creationId xmlns:a16="http://schemas.microsoft.com/office/drawing/2014/main" id="{C23559D7-0BAC-4B5D-B806-7AB2E6CE5B90}"/>
                </a:ext>
              </a:extLst>
            </p:cNvPr>
            <p:cNvSpPr/>
            <p:nvPr/>
          </p:nvSpPr>
          <p:spPr>
            <a:xfrm>
              <a:off x="5975346" y="1256537"/>
              <a:ext cx="261473" cy="407078"/>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3810;p47">
              <a:extLst>
                <a:ext uri="{FF2B5EF4-FFF2-40B4-BE49-F238E27FC236}">
                  <a16:creationId xmlns:a16="http://schemas.microsoft.com/office/drawing/2014/main" id="{BE626C2F-7CF8-43C9-A517-485AE1F56C1C}"/>
                </a:ext>
              </a:extLst>
            </p:cNvPr>
            <p:cNvSpPr/>
            <p:nvPr/>
          </p:nvSpPr>
          <p:spPr>
            <a:xfrm>
              <a:off x="5961752" y="1277179"/>
              <a:ext cx="239453" cy="387975"/>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3811;p47">
              <a:extLst>
                <a:ext uri="{FF2B5EF4-FFF2-40B4-BE49-F238E27FC236}">
                  <a16:creationId xmlns:a16="http://schemas.microsoft.com/office/drawing/2014/main" id="{EC59689C-DD71-45DC-AF77-9B8011DEFECB}"/>
                </a:ext>
              </a:extLst>
            </p:cNvPr>
            <p:cNvSpPr/>
            <p:nvPr/>
          </p:nvSpPr>
          <p:spPr>
            <a:xfrm>
              <a:off x="6005269" y="1381224"/>
              <a:ext cx="152419" cy="196108"/>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63269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DF2D8C-0E9C-4509-B594-CDBA093E4E73}"/>
              </a:ext>
            </a:extLst>
          </p:cNvPr>
          <p:cNvSpPr>
            <a:spLocks noGrp="1"/>
          </p:cNvSpPr>
          <p:nvPr>
            <p:ph type="sldNum" idx="12"/>
          </p:nvPr>
        </p:nvSpPr>
        <p:spPr/>
        <p:txBody>
          <a:bodyPr/>
          <a:lstStyle/>
          <a:p>
            <a:pPr marL="0" lvl="0" indent="0" algn="r" rtl="0">
              <a:spcBef>
                <a:spcPts val="0"/>
              </a:spcBef>
              <a:spcAft>
                <a:spcPts val="0"/>
              </a:spcAft>
              <a:buNone/>
            </a:pPr>
            <a:endParaRPr lang="en" dirty="0"/>
          </a:p>
        </p:txBody>
      </p:sp>
      <p:sp>
        <p:nvSpPr>
          <p:cNvPr id="4" name="TextBox 3">
            <a:extLst>
              <a:ext uri="{FF2B5EF4-FFF2-40B4-BE49-F238E27FC236}">
                <a16:creationId xmlns:a16="http://schemas.microsoft.com/office/drawing/2014/main" id="{BBB2BD61-0529-44D2-8D12-2B1BF4867E19}"/>
              </a:ext>
            </a:extLst>
          </p:cNvPr>
          <p:cNvSpPr txBox="1"/>
          <p:nvPr/>
        </p:nvSpPr>
        <p:spPr>
          <a:xfrm>
            <a:off x="214131" y="1338328"/>
            <a:ext cx="5402179" cy="2462213"/>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Experts also shown that a smart sales forecasting program is required to manage vast volumes of data for business organizations. </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Business assessments are based on the speed and precision of the methods used to analyze the results. The Machine Learning  should provide an effective method for data shaping and decision-making. </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New approaches that can better identify consumer needs and formulate marketing plans will be implemented</a:t>
            </a:r>
            <a:endParaRPr lang="en-IN" dirty="0">
              <a:latin typeface="Calisto MT" panose="02040603050505030304" pitchFamily="18" charset="0"/>
            </a:endParaRPr>
          </a:p>
        </p:txBody>
      </p:sp>
      <p:sp>
        <p:nvSpPr>
          <p:cNvPr id="5" name="Title 1">
            <a:extLst>
              <a:ext uri="{FF2B5EF4-FFF2-40B4-BE49-F238E27FC236}">
                <a16:creationId xmlns:a16="http://schemas.microsoft.com/office/drawing/2014/main" id="{7F192595-502C-4DF7-901D-897C485C9E34}"/>
              </a:ext>
            </a:extLst>
          </p:cNvPr>
          <p:cNvSpPr txBox="1">
            <a:spLocks/>
          </p:cNvSpPr>
          <p:nvPr/>
        </p:nvSpPr>
        <p:spPr>
          <a:xfrm>
            <a:off x="-625643" y="328755"/>
            <a:ext cx="3585411" cy="56257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US" sz="2800" dirty="0">
                <a:latin typeface="Calisto MT" panose="02040603050505030304" pitchFamily="18" charset="0"/>
              </a:rPr>
              <a:t>Conclusion</a:t>
            </a:r>
          </a:p>
        </p:txBody>
      </p:sp>
      <p:grpSp>
        <p:nvGrpSpPr>
          <p:cNvPr id="6" name="Google Shape;408;p15">
            <a:extLst>
              <a:ext uri="{FF2B5EF4-FFF2-40B4-BE49-F238E27FC236}">
                <a16:creationId xmlns:a16="http://schemas.microsoft.com/office/drawing/2014/main" id="{F259BDDA-C174-4867-85D1-2600155D50E3}"/>
              </a:ext>
            </a:extLst>
          </p:cNvPr>
          <p:cNvGrpSpPr/>
          <p:nvPr/>
        </p:nvGrpSpPr>
        <p:grpSpPr>
          <a:xfrm>
            <a:off x="5497861" y="912423"/>
            <a:ext cx="3176941" cy="3418945"/>
            <a:chOff x="2270525" y="117216"/>
            <a:chExt cx="4650765" cy="4762722"/>
          </a:xfrm>
        </p:grpSpPr>
        <p:sp>
          <p:nvSpPr>
            <p:cNvPr id="7" name="Google Shape;409;p15">
              <a:extLst>
                <a:ext uri="{FF2B5EF4-FFF2-40B4-BE49-F238E27FC236}">
                  <a16:creationId xmlns:a16="http://schemas.microsoft.com/office/drawing/2014/main" id="{064EDACC-328A-4A6A-B2BD-5C621ED622CD}"/>
                </a:ext>
              </a:extLst>
            </p:cNvPr>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410;p15">
              <a:extLst>
                <a:ext uri="{FF2B5EF4-FFF2-40B4-BE49-F238E27FC236}">
                  <a16:creationId xmlns:a16="http://schemas.microsoft.com/office/drawing/2014/main" id="{8526265F-7484-47EC-82C0-881FD886514D}"/>
                </a:ext>
              </a:extLst>
            </p:cNvPr>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411;p15">
              <a:extLst>
                <a:ext uri="{FF2B5EF4-FFF2-40B4-BE49-F238E27FC236}">
                  <a16:creationId xmlns:a16="http://schemas.microsoft.com/office/drawing/2014/main" id="{5D782860-20A9-425A-8BD2-2ED40C0DCD99}"/>
                </a:ext>
              </a:extLst>
            </p:cNvPr>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12;p15">
              <a:extLst>
                <a:ext uri="{FF2B5EF4-FFF2-40B4-BE49-F238E27FC236}">
                  <a16:creationId xmlns:a16="http://schemas.microsoft.com/office/drawing/2014/main" id="{FA0688A1-2860-4190-BEB9-76C7CE9A1B0B}"/>
                </a:ext>
              </a:extLst>
            </p:cNvPr>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13;p15">
              <a:extLst>
                <a:ext uri="{FF2B5EF4-FFF2-40B4-BE49-F238E27FC236}">
                  <a16:creationId xmlns:a16="http://schemas.microsoft.com/office/drawing/2014/main" id="{64AF2CD4-4324-4777-AED3-67ED60058EF1}"/>
                </a:ext>
              </a:extLst>
            </p:cNvPr>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14;p15">
              <a:extLst>
                <a:ext uri="{FF2B5EF4-FFF2-40B4-BE49-F238E27FC236}">
                  <a16:creationId xmlns:a16="http://schemas.microsoft.com/office/drawing/2014/main" id="{070F63B0-ED10-498E-AFE2-A2A8A9EE26A7}"/>
                </a:ext>
              </a:extLst>
            </p:cNvPr>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15;p15">
              <a:extLst>
                <a:ext uri="{FF2B5EF4-FFF2-40B4-BE49-F238E27FC236}">
                  <a16:creationId xmlns:a16="http://schemas.microsoft.com/office/drawing/2014/main" id="{F3E9EC5D-A919-44FE-8900-D90C1ACA82AA}"/>
                </a:ext>
              </a:extLst>
            </p:cNvPr>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416;p15">
              <a:extLst>
                <a:ext uri="{FF2B5EF4-FFF2-40B4-BE49-F238E27FC236}">
                  <a16:creationId xmlns:a16="http://schemas.microsoft.com/office/drawing/2014/main" id="{CADAC384-2CBA-48A7-9B94-A94D2C94F506}"/>
                </a:ext>
              </a:extLst>
            </p:cNvPr>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417;p15">
              <a:extLst>
                <a:ext uri="{FF2B5EF4-FFF2-40B4-BE49-F238E27FC236}">
                  <a16:creationId xmlns:a16="http://schemas.microsoft.com/office/drawing/2014/main" id="{378240F5-CC7B-4266-9553-8D719BDB0B80}"/>
                </a:ext>
              </a:extLst>
            </p:cNvPr>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418;p15">
              <a:extLst>
                <a:ext uri="{FF2B5EF4-FFF2-40B4-BE49-F238E27FC236}">
                  <a16:creationId xmlns:a16="http://schemas.microsoft.com/office/drawing/2014/main" id="{1969C6C2-DE23-4CF7-902C-2507E7960180}"/>
                </a:ext>
              </a:extLst>
            </p:cNvPr>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19;p15">
              <a:extLst>
                <a:ext uri="{FF2B5EF4-FFF2-40B4-BE49-F238E27FC236}">
                  <a16:creationId xmlns:a16="http://schemas.microsoft.com/office/drawing/2014/main" id="{877051CE-CD43-4AFD-845D-3028C3FFBAE4}"/>
                </a:ext>
              </a:extLst>
            </p:cNvPr>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20;p15">
              <a:extLst>
                <a:ext uri="{FF2B5EF4-FFF2-40B4-BE49-F238E27FC236}">
                  <a16:creationId xmlns:a16="http://schemas.microsoft.com/office/drawing/2014/main" id="{A8E39082-5EF5-42E0-9C03-F11F2C11BA56}"/>
                </a:ext>
              </a:extLst>
            </p:cNvPr>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21;p15">
              <a:extLst>
                <a:ext uri="{FF2B5EF4-FFF2-40B4-BE49-F238E27FC236}">
                  <a16:creationId xmlns:a16="http://schemas.microsoft.com/office/drawing/2014/main" id="{506125CD-ECF0-4A1F-AE7E-F6DAE5A57481}"/>
                </a:ext>
              </a:extLst>
            </p:cNvPr>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422;p15">
              <a:extLst>
                <a:ext uri="{FF2B5EF4-FFF2-40B4-BE49-F238E27FC236}">
                  <a16:creationId xmlns:a16="http://schemas.microsoft.com/office/drawing/2014/main" id="{BC5C624D-139D-4C4D-8B61-583080B69D30}"/>
                </a:ext>
              </a:extLst>
            </p:cNvPr>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23;p15">
              <a:extLst>
                <a:ext uri="{FF2B5EF4-FFF2-40B4-BE49-F238E27FC236}">
                  <a16:creationId xmlns:a16="http://schemas.microsoft.com/office/drawing/2014/main" id="{488177D0-087D-4677-8D9D-B8CEEC4BA418}"/>
                </a:ext>
              </a:extLst>
            </p:cNvPr>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24;p15">
              <a:extLst>
                <a:ext uri="{FF2B5EF4-FFF2-40B4-BE49-F238E27FC236}">
                  <a16:creationId xmlns:a16="http://schemas.microsoft.com/office/drawing/2014/main" id="{34FF0E51-F4A5-4F23-AEE7-7390D96247A0}"/>
                </a:ext>
              </a:extLst>
            </p:cNvPr>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25;p15">
              <a:extLst>
                <a:ext uri="{FF2B5EF4-FFF2-40B4-BE49-F238E27FC236}">
                  <a16:creationId xmlns:a16="http://schemas.microsoft.com/office/drawing/2014/main" id="{AFE3A016-24FE-4F7C-83DF-159F08E9DD51}"/>
                </a:ext>
              </a:extLst>
            </p:cNvPr>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426;p15">
              <a:extLst>
                <a:ext uri="{FF2B5EF4-FFF2-40B4-BE49-F238E27FC236}">
                  <a16:creationId xmlns:a16="http://schemas.microsoft.com/office/drawing/2014/main" id="{BCDDC8DD-6383-40AA-B133-2223BD065D79}"/>
                </a:ext>
              </a:extLst>
            </p:cNvPr>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427;p15">
              <a:extLst>
                <a:ext uri="{FF2B5EF4-FFF2-40B4-BE49-F238E27FC236}">
                  <a16:creationId xmlns:a16="http://schemas.microsoft.com/office/drawing/2014/main" id="{0A2C4788-C786-4EE5-BC64-6DDCCC3C982B}"/>
                </a:ext>
              </a:extLst>
            </p:cNvPr>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428;p15">
              <a:extLst>
                <a:ext uri="{FF2B5EF4-FFF2-40B4-BE49-F238E27FC236}">
                  <a16:creationId xmlns:a16="http://schemas.microsoft.com/office/drawing/2014/main" id="{51E40134-5C37-4D05-81A6-CDDEE1E70754}"/>
                </a:ext>
              </a:extLst>
            </p:cNvPr>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429;p15">
              <a:extLst>
                <a:ext uri="{FF2B5EF4-FFF2-40B4-BE49-F238E27FC236}">
                  <a16:creationId xmlns:a16="http://schemas.microsoft.com/office/drawing/2014/main" id="{DD17B5B2-AFDE-4673-B719-87A0CD927784}"/>
                </a:ext>
              </a:extLst>
            </p:cNvPr>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 name="Google Shape;430;p15">
              <a:extLst>
                <a:ext uri="{FF2B5EF4-FFF2-40B4-BE49-F238E27FC236}">
                  <a16:creationId xmlns:a16="http://schemas.microsoft.com/office/drawing/2014/main" id="{A3012670-1BE2-485C-A4B0-9CA237C4A784}"/>
                </a:ext>
              </a:extLst>
            </p:cNvPr>
            <p:cNvGrpSpPr/>
            <p:nvPr/>
          </p:nvGrpSpPr>
          <p:grpSpPr>
            <a:xfrm>
              <a:off x="4031993" y="117216"/>
              <a:ext cx="2889297" cy="3901793"/>
              <a:chOff x="5533368" y="1047716"/>
              <a:chExt cx="2889297" cy="3901793"/>
            </a:xfrm>
          </p:grpSpPr>
          <p:sp>
            <p:nvSpPr>
              <p:cNvPr id="72" name="Google Shape;431;p15">
                <a:extLst>
                  <a:ext uri="{FF2B5EF4-FFF2-40B4-BE49-F238E27FC236}">
                    <a16:creationId xmlns:a16="http://schemas.microsoft.com/office/drawing/2014/main" id="{B3AFE91F-06E6-40FC-BE66-AECEDE3D151C}"/>
                  </a:ext>
                </a:extLst>
              </p:cNvPr>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432;p15">
                <a:extLst>
                  <a:ext uri="{FF2B5EF4-FFF2-40B4-BE49-F238E27FC236}">
                    <a16:creationId xmlns:a16="http://schemas.microsoft.com/office/drawing/2014/main" id="{61DE1526-34A4-460A-9817-7E59C076E45E}"/>
                  </a:ext>
                </a:extLst>
              </p:cNvPr>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433;p15">
                <a:extLst>
                  <a:ext uri="{FF2B5EF4-FFF2-40B4-BE49-F238E27FC236}">
                    <a16:creationId xmlns:a16="http://schemas.microsoft.com/office/drawing/2014/main" id="{45372377-25E8-49DA-A129-3BDB7C048E26}"/>
                  </a:ext>
                </a:extLst>
              </p:cNvPr>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434;p15">
                <a:extLst>
                  <a:ext uri="{FF2B5EF4-FFF2-40B4-BE49-F238E27FC236}">
                    <a16:creationId xmlns:a16="http://schemas.microsoft.com/office/drawing/2014/main" id="{80DD2048-2FCF-4E34-869A-DC2CD1AA3691}"/>
                  </a:ext>
                </a:extLst>
              </p:cNvPr>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435;p15">
                <a:extLst>
                  <a:ext uri="{FF2B5EF4-FFF2-40B4-BE49-F238E27FC236}">
                    <a16:creationId xmlns:a16="http://schemas.microsoft.com/office/drawing/2014/main" id="{B072270D-B79E-47F5-89F4-634C04B019BE}"/>
                  </a:ext>
                </a:extLst>
              </p:cNvPr>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436;p15">
                <a:extLst>
                  <a:ext uri="{FF2B5EF4-FFF2-40B4-BE49-F238E27FC236}">
                    <a16:creationId xmlns:a16="http://schemas.microsoft.com/office/drawing/2014/main" id="{1F5EBE2D-32C8-42BC-911A-C85FDA0F0659}"/>
                  </a:ext>
                </a:extLst>
              </p:cNvPr>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437;p15">
                <a:extLst>
                  <a:ext uri="{FF2B5EF4-FFF2-40B4-BE49-F238E27FC236}">
                    <a16:creationId xmlns:a16="http://schemas.microsoft.com/office/drawing/2014/main" id="{7DAF6386-A93E-47A2-8386-AA9D370B8A2D}"/>
                  </a:ext>
                </a:extLst>
              </p:cNvPr>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438;p15">
                <a:extLst>
                  <a:ext uri="{FF2B5EF4-FFF2-40B4-BE49-F238E27FC236}">
                    <a16:creationId xmlns:a16="http://schemas.microsoft.com/office/drawing/2014/main" id="{DDB71240-9FC9-485C-9C3B-DFA60700C3AF}"/>
                  </a:ext>
                </a:extLst>
              </p:cNvPr>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439;p15">
                <a:extLst>
                  <a:ext uri="{FF2B5EF4-FFF2-40B4-BE49-F238E27FC236}">
                    <a16:creationId xmlns:a16="http://schemas.microsoft.com/office/drawing/2014/main" id="{568EF539-D615-4D4A-96B7-664EF576363C}"/>
                  </a:ext>
                </a:extLst>
              </p:cNvPr>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440;p15">
                <a:extLst>
                  <a:ext uri="{FF2B5EF4-FFF2-40B4-BE49-F238E27FC236}">
                    <a16:creationId xmlns:a16="http://schemas.microsoft.com/office/drawing/2014/main" id="{DBB52E89-E78E-4E8F-A6A8-A0379E1AACD1}"/>
                  </a:ext>
                </a:extLst>
              </p:cNvPr>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441;p15">
                <a:extLst>
                  <a:ext uri="{FF2B5EF4-FFF2-40B4-BE49-F238E27FC236}">
                    <a16:creationId xmlns:a16="http://schemas.microsoft.com/office/drawing/2014/main" id="{99A35059-EB27-4E89-960B-3AF13D21659D}"/>
                  </a:ext>
                </a:extLst>
              </p:cNvPr>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442;p15">
                <a:extLst>
                  <a:ext uri="{FF2B5EF4-FFF2-40B4-BE49-F238E27FC236}">
                    <a16:creationId xmlns:a16="http://schemas.microsoft.com/office/drawing/2014/main" id="{24D84CB3-99B8-4E78-B0B9-7C0C34EF54BA}"/>
                  </a:ext>
                </a:extLst>
              </p:cNvPr>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443;p15">
                <a:extLst>
                  <a:ext uri="{FF2B5EF4-FFF2-40B4-BE49-F238E27FC236}">
                    <a16:creationId xmlns:a16="http://schemas.microsoft.com/office/drawing/2014/main" id="{D1A0791F-F032-4D33-B6A7-BE3163AA8933}"/>
                  </a:ext>
                </a:extLst>
              </p:cNvPr>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444;p15">
                <a:extLst>
                  <a:ext uri="{FF2B5EF4-FFF2-40B4-BE49-F238E27FC236}">
                    <a16:creationId xmlns:a16="http://schemas.microsoft.com/office/drawing/2014/main" id="{44402E4A-17B2-4B34-BDB6-C33D69A39D02}"/>
                  </a:ext>
                </a:extLst>
              </p:cNvPr>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445;p15">
                <a:extLst>
                  <a:ext uri="{FF2B5EF4-FFF2-40B4-BE49-F238E27FC236}">
                    <a16:creationId xmlns:a16="http://schemas.microsoft.com/office/drawing/2014/main" id="{A8CF3894-E88F-40A9-9ED4-DE6AA8C83FBA}"/>
                  </a:ext>
                </a:extLst>
              </p:cNvPr>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446;p15">
                <a:extLst>
                  <a:ext uri="{FF2B5EF4-FFF2-40B4-BE49-F238E27FC236}">
                    <a16:creationId xmlns:a16="http://schemas.microsoft.com/office/drawing/2014/main" id="{71E591DA-6691-414A-A0AA-340A89C84EFB}"/>
                  </a:ext>
                </a:extLst>
              </p:cNvPr>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447;p15">
                <a:extLst>
                  <a:ext uri="{FF2B5EF4-FFF2-40B4-BE49-F238E27FC236}">
                    <a16:creationId xmlns:a16="http://schemas.microsoft.com/office/drawing/2014/main" id="{987B29F4-F233-4815-A94B-EC3D11BECFEE}"/>
                  </a:ext>
                </a:extLst>
              </p:cNvPr>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448;p15">
                <a:extLst>
                  <a:ext uri="{FF2B5EF4-FFF2-40B4-BE49-F238E27FC236}">
                    <a16:creationId xmlns:a16="http://schemas.microsoft.com/office/drawing/2014/main" id="{F27ABE82-3407-4070-B734-46F0774D24D1}"/>
                  </a:ext>
                </a:extLst>
              </p:cNvPr>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449;p15">
                <a:extLst>
                  <a:ext uri="{FF2B5EF4-FFF2-40B4-BE49-F238E27FC236}">
                    <a16:creationId xmlns:a16="http://schemas.microsoft.com/office/drawing/2014/main" id="{39AE1B95-F81A-449E-8CD8-E3483808D022}"/>
                  </a:ext>
                </a:extLst>
              </p:cNvPr>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450;p15">
                <a:extLst>
                  <a:ext uri="{FF2B5EF4-FFF2-40B4-BE49-F238E27FC236}">
                    <a16:creationId xmlns:a16="http://schemas.microsoft.com/office/drawing/2014/main" id="{89D24330-E9C4-4C60-A25F-417CFC072D83}"/>
                  </a:ext>
                </a:extLst>
              </p:cNvPr>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451;p15">
                <a:extLst>
                  <a:ext uri="{FF2B5EF4-FFF2-40B4-BE49-F238E27FC236}">
                    <a16:creationId xmlns:a16="http://schemas.microsoft.com/office/drawing/2014/main" id="{5818AC3C-EA75-42EE-BB46-1601ED360B84}"/>
                  </a:ext>
                </a:extLst>
              </p:cNvPr>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452;p15">
                <a:extLst>
                  <a:ext uri="{FF2B5EF4-FFF2-40B4-BE49-F238E27FC236}">
                    <a16:creationId xmlns:a16="http://schemas.microsoft.com/office/drawing/2014/main" id="{F88A2A01-693D-4F30-B885-6C35A59B5C36}"/>
                  </a:ext>
                </a:extLst>
              </p:cNvPr>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453;p15">
                <a:extLst>
                  <a:ext uri="{FF2B5EF4-FFF2-40B4-BE49-F238E27FC236}">
                    <a16:creationId xmlns:a16="http://schemas.microsoft.com/office/drawing/2014/main" id="{BF44FFA1-4C85-492E-BDFB-A7927F75FD11}"/>
                  </a:ext>
                </a:extLst>
              </p:cNvPr>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454;p15">
                <a:extLst>
                  <a:ext uri="{FF2B5EF4-FFF2-40B4-BE49-F238E27FC236}">
                    <a16:creationId xmlns:a16="http://schemas.microsoft.com/office/drawing/2014/main" id="{0AD3CFA5-9A3D-496D-B1BC-6192A17CC1A4}"/>
                  </a:ext>
                </a:extLst>
              </p:cNvPr>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455;p15">
                <a:extLst>
                  <a:ext uri="{FF2B5EF4-FFF2-40B4-BE49-F238E27FC236}">
                    <a16:creationId xmlns:a16="http://schemas.microsoft.com/office/drawing/2014/main" id="{3E1D3B08-B312-474C-A052-91B904C8A38F}"/>
                  </a:ext>
                </a:extLst>
              </p:cNvPr>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456;p15">
                <a:extLst>
                  <a:ext uri="{FF2B5EF4-FFF2-40B4-BE49-F238E27FC236}">
                    <a16:creationId xmlns:a16="http://schemas.microsoft.com/office/drawing/2014/main" id="{5C67B1F1-38C1-4E75-A999-48BFB70B1B40}"/>
                  </a:ext>
                </a:extLst>
              </p:cNvPr>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457;p15">
                <a:extLst>
                  <a:ext uri="{FF2B5EF4-FFF2-40B4-BE49-F238E27FC236}">
                    <a16:creationId xmlns:a16="http://schemas.microsoft.com/office/drawing/2014/main" id="{F26F4A43-6746-4633-AC81-42210BC8F3E0}"/>
                  </a:ext>
                </a:extLst>
              </p:cNvPr>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458;p15">
                <a:extLst>
                  <a:ext uri="{FF2B5EF4-FFF2-40B4-BE49-F238E27FC236}">
                    <a16:creationId xmlns:a16="http://schemas.microsoft.com/office/drawing/2014/main" id="{99FAEA35-3955-4F9C-8C2C-004FE00A2B10}"/>
                  </a:ext>
                </a:extLst>
              </p:cNvPr>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459;p15">
                <a:extLst>
                  <a:ext uri="{FF2B5EF4-FFF2-40B4-BE49-F238E27FC236}">
                    <a16:creationId xmlns:a16="http://schemas.microsoft.com/office/drawing/2014/main" id="{144E9D16-A2B3-4DD9-816A-AC8BE03BB22F}"/>
                  </a:ext>
                </a:extLst>
              </p:cNvPr>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460;p15">
                <a:extLst>
                  <a:ext uri="{FF2B5EF4-FFF2-40B4-BE49-F238E27FC236}">
                    <a16:creationId xmlns:a16="http://schemas.microsoft.com/office/drawing/2014/main" id="{C97C6DC8-DD36-45C5-B330-6F7ED9C15DAF}"/>
                  </a:ext>
                </a:extLst>
              </p:cNvPr>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461;p15">
                <a:extLst>
                  <a:ext uri="{FF2B5EF4-FFF2-40B4-BE49-F238E27FC236}">
                    <a16:creationId xmlns:a16="http://schemas.microsoft.com/office/drawing/2014/main" id="{3D21D058-EEE1-4EA1-8714-53CBC86C3C7D}"/>
                  </a:ext>
                </a:extLst>
              </p:cNvPr>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462;p15">
                <a:extLst>
                  <a:ext uri="{FF2B5EF4-FFF2-40B4-BE49-F238E27FC236}">
                    <a16:creationId xmlns:a16="http://schemas.microsoft.com/office/drawing/2014/main" id="{88D911C7-1698-4B08-BA95-F4184D29D149}"/>
                  </a:ext>
                </a:extLst>
              </p:cNvPr>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463;p15">
                <a:extLst>
                  <a:ext uri="{FF2B5EF4-FFF2-40B4-BE49-F238E27FC236}">
                    <a16:creationId xmlns:a16="http://schemas.microsoft.com/office/drawing/2014/main" id="{AB7534BA-456B-4DB9-931E-D28070E6E4D4}"/>
                  </a:ext>
                </a:extLst>
              </p:cNvPr>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464;p15">
                <a:extLst>
                  <a:ext uri="{FF2B5EF4-FFF2-40B4-BE49-F238E27FC236}">
                    <a16:creationId xmlns:a16="http://schemas.microsoft.com/office/drawing/2014/main" id="{B15A47F5-8B6B-4037-9FF3-DC770155220E}"/>
                  </a:ext>
                </a:extLst>
              </p:cNvPr>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465;p15">
                <a:extLst>
                  <a:ext uri="{FF2B5EF4-FFF2-40B4-BE49-F238E27FC236}">
                    <a16:creationId xmlns:a16="http://schemas.microsoft.com/office/drawing/2014/main" id="{2343D3BE-3CAB-42F3-B90D-A7B2391E74B6}"/>
                  </a:ext>
                </a:extLst>
              </p:cNvPr>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466;p15">
                <a:extLst>
                  <a:ext uri="{FF2B5EF4-FFF2-40B4-BE49-F238E27FC236}">
                    <a16:creationId xmlns:a16="http://schemas.microsoft.com/office/drawing/2014/main" id="{EAAE53C0-763E-459D-B6F6-4A917F9B95A0}"/>
                  </a:ext>
                </a:extLst>
              </p:cNvPr>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467;p15">
                <a:extLst>
                  <a:ext uri="{FF2B5EF4-FFF2-40B4-BE49-F238E27FC236}">
                    <a16:creationId xmlns:a16="http://schemas.microsoft.com/office/drawing/2014/main" id="{54342DC7-FFCE-457C-B9DC-74C4B4957BA5}"/>
                  </a:ext>
                </a:extLst>
              </p:cNvPr>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468;p15">
                <a:extLst>
                  <a:ext uri="{FF2B5EF4-FFF2-40B4-BE49-F238E27FC236}">
                    <a16:creationId xmlns:a16="http://schemas.microsoft.com/office/drawing/2014/main" id="{2F6A6F43-2A79-49E1-BEE3-4E313E20EA28}"/>
                  </a:ext>
                </a:extLst>
              </p:cNvPr>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469;p15">
                <a:extLst>
                  <a:ext uri="{FF2B5EF4-FFF2-40B4-BE49-F238E27FC236}">
                    <a16:creationId xmlns:a16="http://schemas.microsoft.com/office/drawing/2014/main" id="{6DBF4BA7-87EE-4CAA-A110-1A0B8C77D5C7}"/>
                  </a:ext>
                </a:extLst>
              </p:cNvPr>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470;p15">
                <a:extLst>
                  <a:ext uri="{FF2B5EF4-FFF2-40B4-BE49-F238E27FC236}">
                    <a16:creationId xmlns:a16="http://schemas.microsoft.com/office/drawing/2014/main" id="{ADB5BAA5-84BC-4BB1-A427-053460E10084}"/>
                  </a:ext>
                </a:extLst>
              </p:cNvPr>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 name="Google Shape;471;p15">
              <a:extLst>
                <a:ext uri="{FF2B5EF4-FFF2-40B4-BE49-F238E27FC236}">
                  <a16:creationId xmlns:a16="http://schemas.microsoft.com/office/drawing/2014/main" id="{B0B17B9A-76A2-4DFB-9BDC-A2BF1644A40C}"/>
                </a:ext>
              </a:extLst>
            </p:cNvPr>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472;p15">
              <a:extLst>
                <a:ext uri="{FF2B5EF4-FFF2-40B4-BE49-F238E27FC236}">
                  <a16:creationId xmlns:a16="http://schemas.microsoft.com/office/drawing/2014/main" id="{1C013934-C447-4103-8389-0F43C5BA5002}"/>
                </a:ext>
              </a:extLst>
            </p:cNvPr>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473;p15">
              <a:extLst>
                <a:ext uri="{FF2B5EF4-FFF2-40B4-BE49-F238E27FC236}">
                  <a16:creationId xmlns:a16="http://schemas.microsoft.com/office/drawing/2014/main" id="{02B89C22-E35B-4E61-8240-B9EC7AD10168}"/>
                </a:ext>
              </a:extLst>
            </p:cNvPr>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474;p15">
              <a:extLst>
                <a:ext uri="{FF2B5EF4-FFF2-40B4-BE49-F238E27FC236}">
                  <a16:creationId xmlns:a16="http://schemas.microsoft.com/office/drawing/2014/main" id="{B6DADD8E-D472-402F-BBDA-9F6B66F2A842}"/>
                </a:ext>
              </a:extLst>
            </p:cNvPr>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475;p15">
              <a:extLst>
                <a:ext uri="{FF2B5EF4-FFF2-40B4-BE49-F238E27FC236}">
                  <a16:creationId xmlns:a16="http://schemas.microsoft.com/office/drawing/2014/main" id="{3536BE3A-D202-4695-9903-489DA3F083C7}"/>
                </a:ext>
              </a:extLst>
            </p:cNvPr>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476;p15">
              <a:extLst>
                <a:ext uri="{FF2B5EF4-FFF2-40B4-BE49-F238E27FC236}">
                  <a16:creationId xmlns:a16="http://schemas.microsoft.com/office/drawing/2014/main" id="{F8D26934-2826-4C39-BB99-2EF2B0EC8DE1}"/>
                </a:ext>
              </a:extLst>
            </p:cNvPr>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477;p15">
              <a:extLst>
                <a:ext uri="{FF2B5EF4-FFF2-40B4-BE49-F238E27FC236}">
                  <a16:creationId xmlns:a16="http://schemas.microsoft.com/office/drawing/2014/main" id="{70531732-D676-4AF6-B903-E59858731F29}"/>
                </a:ext>
              </a:extLst>
            </p:cNvPr>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478;p15">
              <a:extLst>
                <a:ext uri="{FF2B5EF4-FFF2-40B4-BE49-F238E27FC236}">
                  <a16:creationId xmlns:a16="http://schemas.microsoft.com/office/drawing/2014/main" id="{85E4938D-0921-4278-9755-826BA024B1C4}"/>
                </a:ext>
              </a:extLst>
            </p:cNvPr>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479;p15">
              <a:extLst>
                <a:ext uri="{FF2B5EF4-FFF2-40B4-BE49-F238E27FC236}">
                  <a16:creationId xmlns:a16="http://schemas.microsoft.com/office/drawing/2014/main" id="{13459C38-BB63-4902-90E4-A7C7366D04C9}"/>
                </a:ext>
              </a:extLst>
            </p:cNvPr>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480;p15">
              <a:extLst>
                <a:ext uri="{FF2B5EF4-FFF2-40B4-BE49-F238E27FC236}">
                  <a16:creationId xmlns:a16="http://schemas.microsoft.com/office/drawing/2014/main" id="{78AA033C-3CB3-4E4E-97AA-20411128CF66}"/>
                </a:ext>
              </a:extLst>
            </p:cNvPr>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481;p15">
              <a:extLst>
                <a:ext uri="{FF2B5EF4-FFF2-40B4-BE49-F238E27FC236}">
                  <a16:creationId xmlns:a16="http://schemas.microsoft.com/office/drawing/2014/main" id="{AE5620EC-5D0F-4613-855C-96FFD514E04B}"/>
                </a:ext>
              </a:extLst>
            </p:cNvPr>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82;p15">
              <a:extLst>
                <a:ext uri="{FF2B5EF4-FFF2-40B4-BE49-F238E27FC236}">
                  <a16:creationId xmlns:a16="http://schemas.microsoft.com/office/drawing/2014/main" id="{27141B1F-070E-4546-838C-7059788C7AAB}"/>
                </a:ext>
              </a:extLst>
            </p:cNvPr>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83;p15">
              <a:extLst>
                <a:ext uri="{FF2B5EF4-FFF2-40B4-BE49-F238E27FC236}">
                  <a16:creationId xmlns:a16="http://schemas.microsoft.com/office/drawing/2014/main" id="{4A29A9A5-67C0-4B56-80C6-741976E81302}"/>
                </a:ext>
              </a:extLst>
            </p:cNvPr>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84;p15">
              <a:extLst>
                <a:ext uri="{FF2B5EF4-FFF2-40B4-BE49-F238E27FC236}">
                  <a16:creationId xmlns:a16="http://schemas.microsoft.com/office/drawing/2014/main" id="{6E0AC86D-17DE-4B23-B152-BD4C3AC7F836}"/>
                </a:ext>
              </a:extLst>
            </p:cNvPr>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85;p15">
              <a:extLst>
                <a:ext uri="{FF2B5EF4-FFF2-40B4-BE49-F238E27FC236}">
                  <a16:creationId xmlns:a16="http://schemas.microsoft.com/office/drawing/2014/main" id="{9DF805F4-0CE1-43DC-AF0C-44C72F08D18F}"/>
                </a:ext>
              </a:extLst>
            </p:cNvPr>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86;p15">
              <a:extLst>
                <a:ext uri="{FF2B5EF4-FFF2-40B4-BE49-F238E27FC236}">
                  <a16:creationId xmlns:a16="http://schemas.microsoft.com/office/drawing/2014/main" id="{D9CC14AA-D767-4FC9-B5C2-E4DEA08E3C48}"/>
                </a:ext>
              </a:extLst>
            </p:cNvPr>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87;p15">
              <a:extLst>
                <a:ext uri="{FF2B5EF4-FFF2-40B4-BE49-F238E27FC236}">
                  <a16:creationId xmlns:a16="http://schemas.microsoft.com/office/drawing/2014/main" id="{DA5920ED-3E86-4339-AB34-3D3B73E57F16}"/>
                </a:ext>
              </a:extLst>
            </p:cNvPr>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88;p15">
              <a:extLst>
                <a:ext uri="{FF2B5EF4-FFF2-40B4-BE49-F238E27FC236}">
                  <a16:creationId xmlns:a16="http://schemas.microsoft.com/office/drawing/2014/main" id="{86AE9849-C278-4F49-B893-5A325DB1CD05}"/>
                </a:ext>
              </a:extLst>
            </p:cNvPr>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89;p15">
              <a:extLst>
                <a:ext uri="{FF2B5EF4-FFF2-40B4-BE49-F238E27FC236}">
                  <a16:creationId xmlns:a16="http://schemas.microsoft.com/office/drawing/2014/main" id="{2BFE9EEA-8C94-485E-B9BA-B91BB24CC8C6}"/>
                </a:ext>
              </a:extLst>
            </p:cNvPr>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90;p15">
              <a:extLst>
                <a:ext uri="{FF2B5EF4-FFF2-40B4-BE49-F238E27FC236}">
                  <a16:creationId xmlns:a16="http://schemas.microsoft.com/office/drawing/2014/main" id="{DF0D6133-D0F0-40A5-AAC9-9210AB7536E0}"/>
                </a:ext>
              </a:extLst>
            </p:cNvPr>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1;p15">
              <a:extLst>
                <a:ext uri="{FF2B5EF4-FFF2-40B4-BE49-F238E27FC236}">
                  <a16:creationId xmlns:a16="http://schemas.microsoft.com/office/drawing/2014/main" id="{7D72CFDC-A4F5-4CF3-9388-7BBAD882BB93}"/>
                </a:ext>
              </a:extLst>
            </p:cNvPr>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492;p15">
              <a:extLst>
                <a:ext uri="{FF2B5EF4-FFF2-40B4-BE49-F238E27FC236}">
                  <a16:creationId xmlns:a16="http://schemas.microsoft.com/office/drawing/2014/main" id="{0E85BEEB-070A-46C1-83E8-54887DB136DF}"/>
                </a:ext>
              </a:extLst>
            </p:cNvPr>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493;p15">
              <a:extLst>
                <a:ext uri="{FF2B5EF4-FFF2-40B4-BE49-F238E27FC236}">
                  <a16:creationId xmlns:a16="http://schemas.microsoft.com/office/drawing/2014/main" id="{E0CCDE36-4A7F-4C1C-ADD9-DB861913E2A0}"/>
                </a:ext>
              </a:extLst>
            </p:cNvPr>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494;p15">
              <a:extLst>
                <a:ext uri="{FF2B5EF4-FFF2-40B4-BE49-F238E27FC236}">
                  <a16:creationId xmlns:a16="http://schemas.microsoft.com/office/drawing/2014/main" id="{62B0A4BE-7C53-4683-848C-6460F6E86E8D}"/>
                </a:ext>
              </a:extLst>
            </p:cNvPr>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495;p15">
              <a:extLst>
                <a:ext uri="{FF2B5EF4-FFF2-40B4-BE49-F238E27FC236}">
                  <a16:creationId xmlns:a16="http://schemas.microsoft.com/office/drawing/2014/main" id="{801A12F3-A558-4CA3-AEEB-FEC69B5704EE}"/>
                </a:ext>
              </a:extLst>
            </p:cNvPr>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496;p15">
              <a:extLst>
                <a:ext uri="{FF2B5EF4-FFF2-40B4-BE49-F238E27FC236}">
                  <a16:creationId xmlns:a16="http://schemas.microsoft.com/office/drawing/2014/main" id="{989F5281-2A85-4020-B45E-1FDDE6100391}"/>
                </a:ext>
              </a:extLst>
            </p:cNvPr>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497;p15">
              <a:extLst>
                <a:ext uri="{FF2B5EF4-FFF2-40B4-BE49-F238E27FC236}">
                  <a16:creationId xmlns:a16="http://schemas.microsoft.com/office/drawing/2014/main" id="{CBCDEDA1-74F7-4FD7-97A5-87485275D886}"/>
                </a:ext>
              </a:extLst>
            </p:cNvPr>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498;p15">
              <a:extLst>
                <a:ext uri="{FF2B5EF4-FFF2-40B4-BE49-F238E27FC236}">
                  <a16:creationId xmlns:a16="http://schemas.microsoft.com/office/drawing/2014/main" id="{5080E298-9513-45BD-9F8A-B62F6172BC22}"/>
                </a:ext>
              </a:extLst>
            </p:cNvPr>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499;p15">
              <a:extLst>
                <a:ext uri="{FF2B5EF4-FFF2-40B4-BE49-F238E27FC236}">
                  <a16:creationId xmlns:a16="http://schemas.microsoft.com/office/drawing/2014/main" id="{DA3D823B-F9C7-4977-90D4-4D3CAD9F3059}"/>
                </a:ext>
              </a:extLst>
            </p:cNvPr>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 name="Google Shape;500;p15">
              <a:extLst>
                <a:ext uri="{FF2B5EF4-FFF2-40B4-BE49-F238E27FC236}">
                  <a16:creationId xmlns:a16="http://schemas.microsoft.com/office/drawing/2014/main" id="{E9202B13-40F9-411A-89C2-3788606958D2}"/>
                </a:ext>
              </a:extLst>
            </p:cNvPr>
            <p:cNvGrpSpPr/>
            <p:nvPr/>
          </p:nvGrpSpPr>
          <p:grpSpPr>
            <a:xfrm flipH="1">
              <a:off x="2865273" y="3434801"/>
              <a:ext cx="598186" cy="1340314"/>
              <a:chOff x="4210728" y="4525714"/>
              <a:chExt cx="546438" cy="1224366"/>
            </a:xfrm>
          </p:grpSpPr>
          <p:sp>
            <p:nvSpPr>
              <p:cNvPr id="59" name="Google Shape;501;p15">
                <a:extLst>
                  <a:ext uri="{FF2B5EF4-FFF2-40B4-BE49-F238E27FC236}">
                    <a16:creationId xmlns:a16="http://schemas.microsoft.com/office/drawing/2014/main" id="{E73FEA06-6759-4E84-8FF2-AC583189D75E}"/>
                  </a:ext>
                </a:extLst>
              </p:cNvPr>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502;p15">
                <a:extLst>
                  <a:ext uri="{FF2B5EF4-FFF2-40B4-BE49-F238E27FC236}">
                    <a16:creationId xmlns:a16="http://schemas.microsoft.com/office/drawing/2014/main" id="{7217D4D0-9BC3-4807-BBAF-3CFC0B89A1A6}"/>
                  </a:ext>
                </a:extLst>
              </p:cNvPr>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503;p15">
                <a:extLst>
                  <a:ext uri="{FF2B5EF4-FFF2-40B4-BE49-F238E27FC236}">
                    <a16:creationId xmlns:a16="http://schemas.microsoft.com/office/drawing/2014/main" id="{A20A29AC-5F7C-41E5-839B-702865DD3D34}"/>
                  </a:ext>
                </a:extLst>
              </p:cNvPr>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504;p15">
                <a:extLst>
                  <a:ext uri="{FF2B5EF4-FFF2-40B4-BE49-F238E27FC236}">
                    <a16:creationId xmlns:a16="http://schemas.microsoft.com/office/drawing/2014/main" id="{255A42B0-9EDE-40B1-960E-936F3A1D439B}"/>
                  </a:ext>
                </a:extLst>
              </p:cNvPr>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505;p15">
                <a:extLst>
                  <a:ext uri="{FF2B5EF4-FFF2-40B4-BE49-F238E27FC236}">
                    <a16:creationId xmlns:a16="http://schemas.microsoft.com/office/drawing/2014/main" id="{F15EAF91-60EC-4908-818E-AFD689DB7FCB}"/>
                  </a:ext>
                </a:extLst>
              </p:cNvPr>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506;p15">
                <a:extLst>
                  <a:ext uri="{FF2B5EF4-FFF2-40B4-BE49-F238E27FC236}">
                    <a16:creationId xmlns:a16="http://schemas.microsoft.com/office/drawing/2014/main" id="{9C4C7B33-B2C6-4C7A-8AEB-7AFB9BF5101A}"/>
                  </a:ext>
                </a:extLst>
              </p:cNvPr>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507;p15">
                <a:extLst>
                  <a:ext uri="{FF2B5EF4-FFF2-40B4-BE49-F238E27FC236}">
                    <a16:creationId xmlns:a16="http://schemas.microsoft.com/office/drawing/2014/main" id="{610AFAD9-2C93-42CB-891B-7F757FEAAAB0}"/>
                  </a:ext>
                </a:extLst>
              </p:cNvPr>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508;p15">
                <a:extLst>
                  <a:ext uri="{FF2B5EF4-FFF2-40B4-BE49-F238E27FC236}">
                    <a16:creationId xmlns:a16="http://schemas.microsoft.com/office/drawing/2014/main" id="{2F9B67B8-6359-45ED-A612-3311157B90CE}"/>
                  </a:ext>
                </a:extLst>
              </p:cNvPr>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509;p15">
                <a:extLst>
                  <a:ext uri="{FF2B5EF4-FFF2-40B4-BE49-F238E27FC236}">
                    <a16:creationId xmlns:a16="http://schemas.microsoft.com/office/drawing/2014/main" id="{789B576F-2FB0-4F00-8567-065E390E7CD3}"/>
                  </a:ext>
                </a:extLst>
              </p:cNvPr>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510;p15">
                <a:extLst>
                  <a:ext uri="{FF2B5EF4-FFF2-40B4-BE49-F238E27FC236}">
                    <a16:creationId xmlns:a16="http://schemas.microsoft.com/office/drawing/2014/main" id="{F022E3E6-58E2-407A-B6B5-401EF1657EBD}"/>
                  </a:ext>
                </a:extLst>
              </p:cNvPr>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511;p15">
                <a:extLst>
                  <a:ext uri="{FF2B5EF4-FFF2-40B4-BE49-F238E27FC236}">
                    <a16:creationId xmlns:a16="http://schemas.microsoft.com/office/drawing/2014/main" id="{DF49077A-D0C1-49E4-8A3C-D915FD9EF707}"/>
                  </a:ext>
                </a:extLst>
              </p:cNvPr>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512;p15">
                <a:extLst>
                  <a:ext uri="{FF2B5EF4-FFF2-40B4-BE49-F238E27FC236}">
                    <a16:creationId xmlns:a16="http://schemas.microsoft.com/office/drawing/2014/main" id="{1E07F981-BE7E-4C6F-BC43-C700A320484D}"/>
                  </a:ext>
                </a:extLst>
              </p:cNvPr>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513;p15">
                <a:extLst>
                  <a:ext uri="{FF2B5EF4-FFF2-40B4-BE49-F238E27FC236}">
                    <a16:creationId xmlns:a16="http://schemas.microsoft.com/office/drawing/2014/main" id="{FDADE43F-7378-4E8F-9631-2D0D4F18599C}"/>
                  </a:ext>
                </a:extLst>
              </p:cNvPr>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10031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2" name="Google Shape;472;p36"/>
          <p:cNvSpPr txBox="1">
            <a:spLocks noGrp="1"/>
          </p:cNvSpPr>
          <p:nvPr>
            <p:ph type="ctrTitle"/>
          </p:nvPr>
        </p:nvSpPr>
        <p:spPr>
          <a:xfrm>
            <a:off x="189173" y="-254678"/>
            <a:ext cx="7951078" cy="169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Movie Recommendation System </a:t>
            </a:r>
            <a:endParaRPr sz="3600" dirty="0">
              <a:solidFill>
                <a:schemeClr val="dk1"/>
              </a:solidFill>
            </a:endParaRPr>
          </a:p>
        </p:txBody>
      </p:sp>
      <p:sp>
        <p:nvSpPr>
          <p:cNvPr id="474" name="Google Shape;474;p36"/>
          <p:cNvSpPr/>
          <p:nvPr/>
        </p:nvSpPr>
        <p:spPr>
          <a:xfrm>
            <a:off x="1503475" y="4211625"/>
            <a:ext cx="1054800" cy="57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txBox="1"/>
          <p:nvPr/>
        </p:nvSpPr>
        <p:spPr>
          <a:xfrm>
            <a:off x="1770436" y="2918802"/>
            <a:ext cx="521100" cy="3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dk1"/>
              </a:solidFill>
              <a:latin typeface="Red Hat Text"/>
              <a:ea typeface="Red Hat Text"/>
              <a:cs typeface="Red Hat Text"/>
              <a:sym typeface="Red Hat Text"/>
            </a:endParaRPr>
          </a:p>
        </p:txBody>
      </p:sp>
      <p:sp>
        <p:nvSpPr>
          <p:cNvPr id="489" name="Google Shape;489;p36"/>
          <p:cNvSpPr txBox="1"/>
          <p:nvPr/>
        </p:nvSpPr>
        <p:spPr>
          <a:xfrm>
            <a:off x="1398625" y="871125"/>
            <a:ext cx="1264500" cy="16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dirty="0">
              <a:solidFill>
                <a:schemeClr val="dk2"/>
              </a:solidFill>
              <a:latin typeface="Montserrat"/>
              <a:ea typeface="Montserrat"/>
              <a:cs typeface="Montserrat"/>
              <a:sym typeface="Montserrat"/>
            </a:endParaRPr>
          </a:p>
        </p:txBody>
      </p:sp>
      <p:sp>
        <p:nvSpPr>
          <p:cNvPr id="490" name="Google Shape;490;p36"/>
          <p:cNvSpPr txBox="1"/>
          <p:nvPr/>
        </p:nvSpPr>
        <p:spPr>
          <a:xfrm>
            <a:off x="1109443" y="675225"/>
            <a:ext cx="18438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2"/>
              </a:solidFill>
              <a:latin typeface="Montserrat"/>
              <a:ea typeface="Montserrat"/>
              <a:cs typeface="Montserrat"/>
              <a:sym typeface="Montserrat"/>
            </a:endParaRPr>
          </a:p>
        </p:txBody>
      </p:sp>
      <p:sp>
        <p:nvSpPr>
          <p:cNvPr id="491" name="Google Shape;491;p36"/>
          <p:cNvSpPr txBox="1"/>
          <p:nvPr/>
        </p:nvSpPr>
        <p:spPr>
          <a:xfrm>
            <a:off x="1109125" y="1637663"/>
            <a:ext cx="1843800" cy="2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900" b="1" dirty="0">
              <a:solidFill>
                <a:schemeClr val="dk2"/>
              </a:solidFill>
              <a:latin typeface="Red Hat Text"/>
              <a:ea typeface="Red Hat Text"/>
              <a:cs typeface="Red Hat Text"/>
              <a:sym typeface="Red Hat Text"/>
            </a:endParaRPr>
          </a:p>
        </p:txBody>
      </p:sp>
      <p:grpSp>
        <p:nvGrpSpPr>
          <p:cNvPr id="10" name="Google Shape;259;p34">
            <a:extLst>
              <a:ext uri="{FF2B5EF4-FFF2-40B4-BE49-F238E27FC236}">
                <a16:creationId xmlns:a16="http://schemas.microsoft.com/office/drawing/2014/main" id="{8FF980BA-9136-4BF4-9AE4-78E09D12C1BB}"/>
              </a:ext>
            </a:extLst>
          </p:cNvPr>
          <p:cNvGrpSpPr/>
          <p:nvPr/>
        </p:nvGrpSpPr>
        <p:grpSpPr>
          <a:xfrm>
            <a:off x="877786" y="1400629"/>
            <a:ext cx="3331085" cy="3208972"/>
            <a:chOff x="5041963" y="757530"/>
            <a:chExt cx="3701872" cy="3762679"/>
          </a:xfrm>
        </p:grpSpPr>
        <p:sp>
          <p:nvSpPr>
            <p:cNvPr id="11" name="Google Shape;260;p34">
              <a:extLst>
                <a:ext uri="{FF2B5EF4-FFF2-40B4-BE49-F238E27FC236}">
                  <a16:creationId xmlns:a16="http://schemas.microsoft.com/office/drawing/2014/main" id="{7F86E640-2DC2-40ED-9FF6-C7429E4F684E}"/>
                </a:ext>
              </a:extLst>
            </p:cNvPr>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261;p34">
              <a:extLst>
                <a:ext uri="{FF2B5EF4-FFF2-40B4-BE49-F238E27FC236}">
                  <a16:creationId xmlns:a16="http://schemas.microsoft.com/office/drawing/2014/main" id="{00515A4A-8FDA-4FB4-B0C5-701048A9B924}"/>
                </a:ext>
              </a:extLst>
            </p:cNvPr>
            <p:cNvGrpSpPr/>
            <p:nvPr/>
          </p:nvGrpSpPr>
          <p:grpSpPr>
            <a:xfrm>
              <a:off x="5536526" y="2174241"/>
              <a:ext cx="858975" cy="300968"/>
              <a:chOff x="2271950" y="2722775"/>
              <a:chExt cx="575875" cy="201775"/>
            </a:xfrm>
          </p:grpSpPr>
          <p:sp>
            <p:nvSpPr>
              <p:cNvPr id="68" name="Google Shape;262;p34">
                <a:extLst>
                  <a:ext uri="{FF2B5EF4-FFF2-40B4-BE49-F238E27FC236}">
                    <a16:creationId xmlns:a16="http://schemas.microsoft.com/office/drawing/2014/main" id="{1623694E-3F2E-4FEA-BE35-A35DA14ACB36}"/>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3;p34">
                <a:extLst>
                  <a:ext uri="{FF2B5EF4-FFF2-40B4-BE49-F238E27FC236}">
                    <a16:creationId xmlns:a16="http://schemas.microsoft.com/office/drawing/2014/main" id="{ACF45CC2-1834-478E-B35E-341B80743C0E}"/>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4;p34">
                <a:extLst>
                  <a:ext uri="{FF2B5EF4-FFF2-40B4-BE49-F238E27FC236}">
                    <a16:creationId xmlns:a16="http://schemas.microsoft.com/office/drawing/2014/main" id="{3CB4717F-4A34-4BF9-8A25-2BDDBAA10698}"/>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5;p34">
                <a:extLst>
                  <a:ext uri="{FF2B5EF4-FFF2-40B4-BE49-F238E27FC236}">
                    <a16:creationId xmlns:a16="http://schemas.microsoft.com/office/drawing/2014/main" id="{7222F9BC-0858-4E5A-BB6A-8239F7CE0E33}"/>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6;p34">
                <a:extLst>
                  <a:ext uri="{FF2B5EF4-FFF2-40B4-BE49-F238E27FC236}">
                    <a16:creationId xmlns:a16="http://schemas.microsoft.com/office/drawing/2014/main" id="{6778F8A9-B8BF-4686-999F-9660F0190274}"/>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67;p34">
              <a:extLst>
                <a:ext uri="{FF2B5EF4-FFF2-40B4-BE49-F238E27FC236}">
                  <a16:creationId xmlns:a16="http://schemas.microsoft.com/office/drawing/2014/main" id="{E7D4AFEE-3096-4E44-A149-7041B04FEE1F}"/>
                </a:ext>
              </a:extLst>
            </p:cNvPr>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68;p34">
              <a:extLst>
                <a:ext uri="{FF2B5EF4-FFF2-40B4-BE49-F238E27FC236}">
                  <a16:creationId xmlns:a16="http://schemas.microsoft.com/office/drawing/2014/main" id="{47C0F4A5-190D-483E-9B49-A483C87165F0}"/>
                </a:ext>
              </a:extLst>
            </p:cNvPr>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269;p34">
              <a:extLst>
                <a:ext uri="{FF2B5EF4-FFF2-40B4-BE49-F238E27FC236}">
                  <a16:creationId xmlns:a16="http://schemas.microsoft.com/office/drawing/2014/main" id="{FA569E78-1771-4199-AD66-792F9BCB9E8A}"/>
                </a:ext>
              </a:extLst>
            </p:cNvPr>
            <p:cNvGrpSpPr/>
            <p:nvPr/>
          </p:nvGrpSpPr>
          <p:grpSpPr>
            <a:xfrm>
              <a:off x="6056200" y="1535350"/>
              <a:ext cx="2293204" cy="1710167"/>
              <a:chOff x="1062800" y="1986296"/>
              <a:chExt cx="2169540" cy="1617945"/>
            </a:xfrm>
          </p:grpSpPr>
          <p:sp>
            <p:nvSpPr>
              <p:cNvPr id="54" name="Google Shape;270;p34">
                <a:extLst>
                  <a:ext uri="{FF2B5EF4-FFF2-40B4-BE49-F238E27FC236}">
                    <a16:creationId xmlns:a16="http://schemas.microsoft.com/office/drawing/2014/main" id="{D2EF2D5C-BC0D-4DFF-ADA5-C4EC43D1C39F}"/>
                  </a:ext>
                </a:extLst>
              </p:cNvPr>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71;p34">
                <a:extLst>
                  <a:ext uri="{FF2B5EF4-FFF2-40B4-BE49-F238E27FC236}">
                    <a16:creationId xmlns:a16="http://schemas.microsoft.com/office/drawing/2014/main" id="{72D0CA41-FE63-41B3-8F81-8ADABA748DA0}"/>
                  </a:ext>
                </a:extLst>
              </p:cNvPr>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2;p34">
                <a:extLst>
                  <a:ext uri="{FF2B5EF4-FFF2-40B4-BE49-F238E27FC236}">
                    <a16:creationId xmlns:a16="http://schemas.microsoft.com/office/drawing/2014/main" id="{4C57286A-4EFE-4BB8-95DD-091F663E08EC}"/>
                  </a:ext>
                </a:extLst>
              </p:cNvPr>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3;p34">
                <a:extLst>
                  <a:ext uri="{FF2B5EF4-FFF2-40B4-BE49-F238E27FC236}">
                    <a16:creationId xmlns:a16="http://schemas.microsoft.com/office/drawing/2014/main" id="{D5626A5C-75B1-4286-B297-6A2103DD9D60}"/>
                  </a:ext>
                </a:extLst>
              </p:cNvPr>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4;p34">
                <a:extLst>
                  <a:ext uri="{FF2B5EF4-FFF2-40B4-BE49-F238E27FC236}">
                    <a16:creationId xmlns:a16="http://schemas.microsoft.com/office/drawing/2014/main" id="{4080617D-4E77-4507-9158-456850983BC1}"/>
                  </a:ext>
                </a:extLst>
              </p:cNvPr>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5;p34">
                <a:extLst>
                  <a:ext uri="{FF2B5EF4-FFF2-40B4-BE49-F238E27FC236}">
                    <a16:creationId xmlns:a16="http://schemas.microsoft.com/office/drawing/2014/main" id="{963424DF-B668-43B8-AC01-65527686052D}"/>
                  </a:ext>
                </a:extLst>
              </p:cNvPr>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p34">
                <a:extLst>
                  <a:ext uri="{FF2B5EF4-FFF2-40B4-BE49-F238E27FC236}">
                    <a16:creationId xmlns:a16="http://schemas.microsoft.com/office/drawing/2014/main" id="{FFE853D3-E8E0-4071-B9AD-E7CB5D3AB893}"/>
                  </a:ext>
                </a:extLst>
              </p:cNvPr>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77;p34">
                <a:extLst>
                  <a:ext uri="{FF2B5EF4-FFF2-40B4-BE49-F238E27FC236}">
                    <a16:creationId xmlns:a16="http://schemas.microsoft.com/office/drawing/2014/main" id="{C0C488AA-9A41-4907-A5D4-322BC4F5F31E}"/>
                  </a:ext>
                </a:extLst>
              </p:cNvPr>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78;p34">
                <a:extLst>
                  <a:ext uri="{FF2B5EF4-FFF2-40B4-BE49-F238E27FC236}">
                    <a16:creationId xmlns:a16="http://schemas.microsoft.com/office/drawing/2014/main" id="{415A8FBD-A959-4F93-B845-EA9D6600DB61}"/>
                  </a:ext>
                </a:extLst>
              </p:cNvPr>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9;p34">
                <a:extLst>
                  <a:ext uri="{FF2B5EF4-FFF2-40B4-BE49-F238E27FC236}">
                    <a16:creationId xmlns:a16="http://schemas.microsoft.com/office/drawing/2014/main" id="{DEBF83AB-6100-44D5-B68A-12D585BBA1D3}"/>
                  </a:ext>
                </a:extLst>
              </p:cNvPr>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0;p34">
                <a:extLst>
                  <a:ext uri="{FF2B5EF4-FFF2-40B4-BE49-F238E27FC236}">
                    <a16:creationId xmlns:a16="http://schemas.microsoft.com/office/drawing/2014/main" id="{71A2AFB7-1FDE-4445-B6C6-C90F888365D7}"/>
                  </a:ext>
                </a:extLst>
              </p:cNvPr>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1;p34">
                <a:extLst>
                  <a:ext uri="{FF2B5EF4-FFF2-40B4-BE49-F238E27FC236}">
                    <a16:creationId xmlns:a16="http://schemas.microsoft.com/office/drawing/2014/main" id="{F38EFB1D-1C08-4D38-94E5-366BAD33D71B}"/>
                  </a:ext>
                </a:extLst>
              </p:cNvPr>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2;p34">
                <a:extLst>
                  <a:ext uri="{FF2B5EF4-FFF2-40B4-BE49-F238E27FC236}">
                    <a16:creationId xmlns:a16="http://schemas.microsoft.com/office/drawing/2014/main" id="{C02A8B78-6F47-4C04-B213-DA4D48FD7B36}"/>
                  </a:ext>
                </a:extLst>
              </p:cNvPr>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3;p34">
                <a:extLst>
                  <a:ext uri="{FF2B5EF4-FFF2-40B4-BE49-F238E27FC236}">
                    <a16:creationId xmlns:a16="http://schemas.microsoft.com/office/drawing/2014/main" id="{4D1D6833-1FAC-488D-928E-EA401F3CDE22}"/>
                  </a:ext>
                </a:extLst>
              </p:cNvPr>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84;p34">
              <a:extLst>
                <a:ext uri="{FF2B5EF4-FFF2-40B4-BE49-F238E27FC236}">
                  <a16:creationId xmlns:a16="http://schemas.microsoft.com/office/drawing/2014/main" id="{B3BE942D-7D69-4C8E-883B-DACA1BD9F19B}"/>
                </a:ext>
              </a:extLst>
            </p:cNvPr>
            <p:cNvGrpSpPr/>
            <p:nvPr/>
          </p:nvGrpSpPr>
          <p:grpSpPr>
            <a:xfrm>
              <a:off x="7524694" y="2964516"/>
              <a:ext cx="953591" cy="334099"/>
              <a:chOff x="2271950" y="2722775"/>
              <a:chExt cx="575875" cy="201775"/>
            </a:xfrm>
          </p:grpSpPr>
          <p:sp>
            <p:nvSpPr>
              <p:cNvPr id="49" name="Google Shape;285;p34">
                <a:extLst>
                  <a:ext uri="{FF2B5EF4-FFF2-40B4-BE49-F238E27FC236}">
                    <a16:creationId xmlns:a16="http://schemas.microsoft.com/office/drawing/2014/main" id="{A95DE08B-46A5-4FE2-9688-122FEC665319}"/>
                  </a:ext>
                </a:extLst>
              </p:cNvPr>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6;p34">
                <a:extLst>
                  <a:ext uri="{FF2B5EF4-FFF2-40B4-BE49-F238E27FC236}">
                    <a16:creationId xmlns:a16="http://schemas.microsoft.com/office/drawing/2014/main" id="{EFA5C662-2BB8-499D-924F-6C15E1B9F186}"/>
                  </a:ext>
                </a:extLst>
              </p:cNvPr>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7;p34">
                <a:extLst>
                  <a:ext uri="{FF2B5EF4-FFF2-40B4-BE49-F238E27FC236}">
                    <a16:creationId xmlns:a16="http://schemas.microsoft.com/office/drawing/2014/main" id="{6CE79D94-56F1-419E-9FB7-332B0F8C6FEA}"/>
                  </a:ext>
                </a:extLst>
              </p:cNvPr>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p34">
                <a:extLst>
                  <a:ext uri="{FF2B5EF4-FFF2-40B4-BE49-F238E27FC236}">
                    <a16:creationId xmlns:a16="http://schemas.microsoft.com/office/drawing/2014/main" id="{97F7425A-3079-4A4E-8DA3-2918D28C7DF5}"/>
                  </a:ext>
                </a:extLst>
              </p:cNvPr>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9;p34">
                <a:extLst>
                  <a:ext uri="{FF2B5EF4-FFF2-40B4-BE49-F238E27FC236}">
                    <a16:creationId xmlns:a16="http://schemas.microsoft.com/office/drawing/2014/main" id="{AA716AB0-563C-4647-A8F1-4B3AEF55F606}"/>
                  </a:ext>
                </a:extLst>
              </p:cNvPr>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90;p34">
              <a:extLst>
                <a:ext uri="{FF2B5EF4-FFF2-40B4-BE49-F238E27FC236}">
                  <a16:creationId xmlns:a16="http://schemas.microsoft.com/office/drawing/2014/main" id="{FC4D2B11-AD41-4CCB-AA59-6C16ECAE9FAA}"/>
                </a:ext>
              </a:extLst>
            </p:cNvPr>
            <p:cNvGrpSpPr/>
            <p:nvPr/>
          </p:nvGrpSpPr>
          <p:grpSpPr>
            <a:xfrm>
              <a:off x="7653574" y="1141618"/>
              <a:ext cx="695830" cy="643529"/>
              <a:chOff x="3407216" y="1944760"/>
              <a:chExt cx="535831" cy="495479"/>
            </a:xfrm>
          </p:grpSpPr>
          <p:sp>
            <p:nvSpPr>
              <p:cNvPr id="46" name="Google Shape;291;p34">
                <a:extLst>
                  <a:ext uri="{FF2B5EF4-FFF2-40B4-BE49-F238E27FC236}">
                    <a16:creationId xmlns:a16="http://schemas.microsoft.com/office/drawing/2014/main" id="{4C78305D-5A17-4609-B93A-669C3EEEA9C0}"/>
                  </a:ext>
                </a:extLst>
              </p:cNvPr>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2;p34">
                <a:extLst>
                  <a:ext uri="{FF2B5EF4-FFF2-40B4-BE49-F238E27FC236}">
                    <a16:creationId xmlns:a16="http://schemas.microsoft.com/office/drawing/2014/main" id="{E0F9BC74-56C2-4B9E-9BF9-1C7EDE49F989}"/>
                  </a:ext>
                </a:extLst>
              </p:cNvPr>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3;p34">
                <a:extLst>
                  <a:ext uri="{FF2B5EF4-FFF2-40B4-BE49-F238E27FC236}">
                    <a16:creationId xmlns:a16="http://schemas.microsoft.com/office/drawing/2014/main" id="{464FFB9E-7F21-4992-BCC1-E53ECFF3501F}"/>
                  </a:ext>
                </a:extLst>
              </p:cNvPr>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94;p34">
              <a:extLst>
                <a:ext uri="{FF2B5EF4-FFF2-40B4-BE49-F238E27FC236}">
                  <a16:creationId xmlns:a16="http://schemas.microsoft.com/office/drawing/2014/main" id="{4F7F1A0D-EB88-4990-8BD4-5AA9F7AEF11B}"/>
                </a:ext>
              </a:extLst>
            </p:cNvPr>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5;p34">
              <a:extLst>
                <a:ext uri="{FF2B5EF4-FFF2-40B4-BE49-F238E27FC236}">
                  <a16:creationId xmlns:a16="http://schemas.microsoft.com/office/drawing/2014/main" id="{860C81A2-974C-4D6F-AC04-A22600CC4DCC}"/>
                </a:ext>
              </a:extLst>
            </p:cNvPr>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6;p34">
              <a:extLst>
                <a:ext uri="{FF2B5EF4-FFF2-40B4-BE49-F238E27FC236}">
                  <a16:creationId xmlns:a16="http://schemas.microsoft.com/office/drawing/2014/main" id="{C9408790-2C38-42A8-87F5-51FD5673A784}"/>
                </a:ext>
              </a:extLst>
            </p:cNvPr>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7;p34">
              <a:extLst>
                <a:ext uri="{FF2B5EF4-FFF2-40B4-BE49-F238E27FC236}">
                  <a16:creationId xmlns:a16="http://schemas.microsoft.com/office/drawing/2014/main" id="{2211AA28-0491-40C6-9440-EC49D401DE09}"/>
                </a:ext>
              </a:extLst>
            </p:cNvPr>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8;p34">
              <a:extLst>
                <a:ext uri="{FF2B5EF4-FFF2-40B4-BE49-F238E27FC236}">
                  <a16:creationId xmlns:a16="http://schemas.microsoft.com/office/drawing/2014/main" id="{271713DC-5BD8-4E18-A6C1-2ADB57AD84FC}"/>
                </a:ext>
              </a:extLst>
            </p:cNvPr>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9;p34">
              <a:extLst>
                <a:ext uri="{FF2B5EF4-FFF2-40B4-BE49-F238E27FC236}">
                  <a16:creationId xmlns:a16="http://schemas.microsoft.com/office/drawing/2014/main" id="{494E1DBB-5C84-4650-8C8D-538737465668}"/>
                </a:ext>
              </a:extLst>
            </p:cNvPr>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0;p34">
              <a:extLst>
                <a:ext uri="{FF2B5EF4-FFF2-40B4-BE49-F238E27FC236}">
                  <a16:creationId xmlns:a16="http://schemas.microsoft.com/office/drawing/2014/main" id="{AFD95E38-1DC3-4171-AA48-B7F5B4509431}"/>
                </a:ext>
              </a:extLst>
            </p:cNvPr>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1;p34">
              <a:extLst>
                <a:ext uri="{FF2B5EF4-FFF2-40B4-BE49-F238E27FC236}">
                  <a16:creationId xmlns:a16="http://schemas.microsoft.com/office/drawing/2014/main" id="{4567CDF4-1E35-4EDB-8FA6-CDF5B8FABC62}"/>
                </a:ext>
              </a:extLst>
            </p:cNvPr>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2;p34">
              <a:extLst>
                <a:ext uri="{FF2B5EF4-FFF2-40B4-BE49-F238E27FC236}">
                  <a16:creationId xmlns:a16="http://schemas.microsoft.com/office/drawing/2014/main" id="{E582D862-9024-45D6-A615-F4B9D9D4BD80}"/>
                </a:ext>
              </a:extLst>
            </p:cNvPr>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p34">
              <a:extLst>
                <a:ext uri="{FF2B5EF4-FFF2-40B4-BE49-F238E27FC236}">
                  <a16:creationId xmlns:a16="http://schemas.microsoft.com/office/drawing/2014/main" id="{1BC6EF93-D593-475F-9393-2A027027107F}"/>
                </a:ext>
              </a:extLst>
            </p:cNvPr>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4;p34">
              <a:extLst>
                <a:ext uri="{FF2B5EF4-FFF2-40B4-BE49-F238E27FC236}">
                  <a16:creationId xmlns:a16="http://schemas.microsoft.com/office/drawing/2014/main" id="{03FF725A-F6F9-4676-BA93-3F2FEBAE2AFE}"/>
                </a:ext>
              </a:extLst>
            </p:cNvPr>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05;p34">
              <a:extLst>
                <a:ext uri="{FF2B5EF4-FFF2-40B4-BE49-F238E27FC236}">
                  <a16:creationId xmlns:a16="http://schemas.microsoft.com/office/drawing/2014/main" id="{246A5B33-9A46-441F-9F3A-C2D21EEF357F}"/>
                </a:ext>
              </a:extLst>
            </p:cNvPr>
            <p:cNvGrpSpPr/>
            <p:nvPr/>
          </p:nvGrpSpPr>
          <p:grpSpPr>
            <a:xfrm>
              <a:off x="6882732" y="2040297"/>
              <a:ext cx="1861102" cy="1904111"/>
              <a:chOff x="6882732" y="2040297"/>
              <a:chExt cx="1861102" cy="1904111"/>
            </a:xfrm>
          </p:grpSpPr>
          <p:grpSp>
            <p:nvGrpSpPr>
              <p:cNvPr id="30" name="Google Shape;306;p34">
                <a:extLst>
                  <a:ext uri="{FF2B5EF4-FFF2-40B4-BE49-F238E27FC236}">
                    <a16:creationId xmlns:a16="http://schemas.microsoft.com/office/drawing/2014/main" id="{31E8E2AF-48EA-4B71-B8DE-B14A5E45EF9B}"/>
                  </a:ext>
                </a:extLst>
              </p:cNvPr>
              <p:cNvGrpSpPr/>
              <p:nvPr/>
            </p:nvGrpSpPr>
            <p:grpSpPr>
              <a:xfrm rot="1800000">
                <a:off x="7153488" y="2273972"/>
                <a:ext cx="1319590" cy="1436760"/>
                <a:chOff x="2956444" y="-416775"/>
                <a:chExt cx="1627918" cy="1772276"/>
              </a:xfrm>
            </p:grpSpPr>
            <p:sp>
              <p:nvSpPr>
                <p:cNvPr id="32" name="Google Shape;307;p34">
                  <a:extLst>
                    <a:ext uri="{FF2B5EF4-FFF2-40B4-BE49-F238E27FC236}">
                      <a16:creationId xmlns:a16="http://schemas.microsoft.com/office/drawing/2014/main" id="{D7C870C8-AA33-4A01-9737-CEBE4F576F8A}"/>
                    </a:ext>
                  </a:extLst>
                </p:cNvPr>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8;p34">
                  <a:extLst>
                    <a:ext uri="{FF2B5EF4-FFF2-40B4-BE49-F238E27FC236}">
                      <a16:creationId xmlns:a16="http://schemas.microsoft.com/office/drawing/2014/main" id="{A426EECC-3A0B-45A7-9E81-1FC90AAC79EE}"/>
                    </a:ext>
                  </a:extLst>
                </p:cNvPr>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9;p34">
                  <a:extLst>
                    <a:ext uri="{FF2B5EF4-FFF2-40B4-BE49-F238E27FC236}">
                      <a16:creationId xmlns:a16="http://schemas.microsoft.com/office/drawing/2014/main" id="{9876A3BF-59AF-4826-8D34-02F592C6A3AE}"/>
                    </a:ext>
                  </a:extLst>
                </p:cNvPr>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0;p34">
                  <a:extLst>
                    <a:ext uri="{FF2B5EF4-FFF2-40B4-BE49-F238E27FC236}">
                      <a16:creationId xmlns:a16="http://schemas.microsoft.com/office/drawing/2014/main" id="{2696FF61-254E-49EA-9AC1-0EDA0F0720AF}"/>
                    </a:ext>
                  </a:extLst>
                </p:cNvPr>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1;p34">
                  <a:extLst>
                    <a:ext uri="{FF2B5EF4-FFF2-40B4-BE49-F238E27FC236}">
                      <a16:creationId xmlns:a16="http://schemas.microsoft.com/office/drawing/2014/main" id="{4AB8996C-9E57-4E07-8270-052C72B3FA17}"/>
                    </a:ext>
                  </a:extLst>
                </p:cNvPr>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2;p34">
                  <a:extLst>
                    <a:ext uri="{FF2B5EF4-FFF2-40B4-BE49-F238E27FC236}">
                      <a16:creationId xmlns:a16="http://schemas.microsoft.com/office/drawing/2014/main" id="{2349020A-A835-4C47-8B3E-288A622AD21D}"/>
                    </a:ext>
                  </a:extLst>
                </p:cNvPr>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3;p34">
                  <a:extLst>
                    <a:ext uri="{FF2B5EF4-FFF2-40B4-BE49-F238E27FC236}">
                      <a16:creationId xmlns:a16="http://schemas.microsoft.com/office/drawing/2014/main" id="{9EB9EB26-10AB-4A08-9CFF-96F1297D2DEB}"/>
                    </a:ext>
                  </a:extLst>
                </p:cNvPr>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4;p34">
                  <a:extLst>
                    <a:ext uri="{FF2B5EF4-FFF2-40B4-BE49-F238E27FC236}">
                      <a16:creationId xmlns:a16="http://schemas.microsoft.com/office/drawing/2014/main" id="{31C56FA0-02F8-472D-BCDB-0FA925679F6D}"/>
                    </a:ext>
                  </a:extLst>
                </p:cNvPr>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5;p34">
                  <a:extLst>
                    <a:ext uri="{FF2B5EF4-FFF2-40B4-BE49-F238E27FC236}">
                      <a16:creationId xmlns:a16="http://schemas.microsoft.com/office/drawing/2014/main" id="{B27FE06D-31FF-4EF9-991D-C2AA80E691CF}"/>
                    </a:ext>
                  </a:extLst>
                </p:cNvPr>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6;p34">
                  <a:extLst>
                    <a:ext uri="{FF2B5EF4-FFF2-40B4-BE49-F238E27FC236}">
                      <a16:creationId xmlns:a16="http://schemas.microsoft.com/office/drawing/2014/main" id="{485E9B4C-7D23-46BA-874D-6965A87483B4}"/>
                    </a:ext>
                  </a:extLst>
                </p:cNvPr>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7;p34">
                  <a:extLst>
                    <a:ext uri="{FF2B5EF4-FFF2-40B4-BE49-F238E27FC236}">
                      <a16:creationId xmlns:a16="http://schemas.microsoft.com/office/drawing/2014/main" id="{DBCA0068-6978-4123-B8AA-8ADD44B06CA1}"/>
                    </a:ext>
                  </a:extLst>
                </p:cNvPr>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8;p34">
                  <a:extLst>
                    <a:ext uri="{FF2B5EF4-FFF2-40B4-BE49-F238E27FC236}">
                      <a16:creationId xmlns:a16="http://schemas.microsoft.com/office/drawing/2014/main" id="{20AD7153-5B71-4DC4-B63A-36679F63E52B}"/>
                    </a:ext>
                  </a:extLst>
                </p:cNvPr>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9;p34">
                  <a:extLst>
                    <a:ext uri="{FF2B5EF4-FFF2-40B4-BE49-F238E27FC236}">
                      <a16:creationId xmlns:a16="http://schemas.microsoft.com/office/drawing/2014/main" id="{E86DFBE7-A26D-43AC-BF3A-6113423320AB}"/>
                    </a:ext>
                  </a:extLst>
                </p:cNvPr>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0;p34">
                  <a:extLst>
                    <a:ext uri="{FF2B5EF4-FFF2-40B4-BE49-F238E27FC236}">
                      <a16:creationId xmlns:a16="http://schemas.microsoft.com/office/drawing/2014/main" id="{07A09AF2-0AC0-4742-999D-D7D0546D1D2E}"/>
                    </a:ext>
                  </a:extLst>
                </p:cNvPr>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21;p34">
                <a:extLst>
                  <a:ext uri="{FF2B5EF4-FFF2-40B4-BE49-F238E27FC236}">
                    <a16:creationId xmlns:a16="http://schemas.microsoft.com/office/drawing/2014/main" id="{17A6F8C0-F0A0-4DB0-9865-55371E6D02BC}"/>
                  </a:ext>
                </a:extLst>
              </p:cNvPr>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TextBox 73">
            <a:extLst>
              <a:ext uri="{FF2B5EF4-FFF2-40B4-BE49-F238E27FC236}">
                <a16:creationId xmlns:a16="http://schemas.microsoft.com/office/drawing/2014/main" id="{80C2B2C8-FEF9-45FA-AD9F-37B603C68B07}"/>
              </a:ext>
            </a:extLst>
          </p:cNvPr>
          <p:cNvSpPr txBox="1"/>
          <p:nvPr/>
        </p:nvSpPr>
        <p:spPr>
          <a:xfrm>
            <a:off x="6560069" y="4587370"/>
            <a:ext cx="5040442" cy="584775"/>
          </a:xfrm>
          <a:prstGeom prst="rect">
            <a:avLst/>
          </a:prstGeom>
          <a:noFill/>
        </p:spPr>
        <p:txBody>
          <a:bodyPr wrap="square">
            <a:spAutoFit/>
          </a:bodyPr>
          <a:lstStyle/>
          <a:p>
            <a:r>
              <a:rPr lang="en-US" sz="1600" dirty="0">
                <a:solidFill>
                  <a:schemeClr val="tx1"/>
                </a:solidFill>
                <a:latin typeface="Calisto MT" panose="02040603050505030304" pitchFamily="18" charset="0"/>
              </a:rPr>
              <a:t>Atharv Wankhede</a:t>
            </a:r>
          </a:p>
          <a:p>
            <a:r>
              <a:rPr lang="pl-PL" sz="1600" dirty="0">
                <a:solidFill>
                  <a:schemeClr val="tx1"/>
                </a:solidFill>
                <a:latin typeface="Calisto MT" panose="02040603050505030304" pitchFamily="18" charset="0"/>
              </a:rPr>
              <a:t> </a:t>
            </a:r>
            <a:endParaRPr lang="en-IN" sz="1600" dirty="0">
              <a:solidFill>
                <a:schemeClr val="tx1"/>
              </a:solidFill>
              <a:latin typeface="Calisto MT" panose="02040603050505030304" pitchFamily="18" charset="0"/>
            </a:endParaRPr>
          </a:p>
        </p:txBody>
      </p:sp>
      <p:sp>
        <p:nvSpPr>
          <p:cNvPr id="76" name="TextBox 75">
            <a:extLst>
              <a:ext uri="{FF2B5EF4-FFF2-40B4-BE49-F238E27FC236}">
                <a16:creationId xmlns:a16="http://schemas.microsoft.com/office/drawing/2014/main" id="{B41D1EC5-9188-4C5A-87D8-A17F73FA2F8D}"/>
              </a:ext>
            </a:extLst>
          </p:cNvPr>
          <p:cNvSpPr txBox="1"/>
          <p:nvPr/>
        </p:nvSpPr>
        <p:spPr>
          <a:xfrm>
            <a:off x="4992604" y="4433773"/>
            <a:ext cx="1791849"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chemeClr val="tx2">
                    <a:lumMod val="10000"/>
                  </a:schemeClr>
                </a:solidFill>
                <a:effectLst>
                  <a:outerShdw blurRad="50800" dist="38100" dir="2700000" algn="tl" rotWithShape="0">
                    <a:prstClr val="black">
                      <a:alpha val="40000"/>
                    </a:prstClr>
                  </a:outerShdw>
                </a:effectLst>
                <a:uLnTx/>
                <a:uFillTx/>
                <a:latin typeface="Edwardian Script ITC" panose="030303020407070D0804" pitchFamily="66" charset="0"/>
                <a:ea typeface="+mn-ea"/>
                <a:cs typeface="+mn-cs"/>
              </a:rPr>
              <a:t>Presented by -</a:t>
            </a:r>
          </a:p>
        </p:txBody>
      </p:sp>
      <p:grpSp>
        <p:nvGrpSpPr>
          <p:cNvPr id="75" name="Google Shape;520;p16">
            <a:extLst>
              <a:ext uri="{FF2B5EF4-FFF2-40B4-BE49-F238E27FC236}">
                <a16:creationId xmlns:a16="http://schemas.microsoft.com/office/drawing/2014/main" id="{BAA11307-0E44-4E45-8504-5B6D28E18A43}"/>
              </a:ext>
            </a:extLst>
          </p:cNvPr>
          <p:cNvGrpSpPr/>
          <p:nvPr/>
        </p:nvGrpSpPr>
        <p:grpSpPr>
          <a:xfrm>
            <a:off x="5592091" y="802621"/>
            <a:ext cx="2876036" cy="3544983"/>
            <a:chOff x="6661328" y="2103554"/>
            <a:chExt cx="850574" cy="1325339"/>
          </a:xfrm>
        </p:grpSpPr>
        <p:sp>
          <p:nvSpPr>
            <p:cNvPr id="77" name="Google Shape;521;p16">
              <a:extLst>
                <a:ext uri="{FF2B5EF4-FFF2-40B4-BE49-F238E27FC236}">
                  <a16:creationId xmlns:a16="http://schemas.microsoft.com/office/drawing/2014/main" id="{EAACC03A-C801-4A24-8EAC-332F73D6587C}"/>
                </a:ext>
              </a:extLst>
            </p:cNvPr>
            <p:cNvSpPr/>
            <p:nvPr/>
          </p:nvSpPr>
          <p:spPr>
            <a:xfrm>
              <a:off x="7216759" y="3070053"/>
              <a:ext cx="247057" cy="142875"/>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522;p16">
              <a:extLst>
                <a:ext uri="{FF2B5EF4-FFF2-40B4-BE49-F238E27FC236}">
                  <a16:creationId xmlns:a16="http://schemas.microsoft.com/office/drawing/2014/main" id="{B7E091A5-7F12-4CB7-A25A-DE07F4706F03}"/>
                </a:ext>
              </a:extLst>
            </p:cNvPr>
            <p:cNvSpPr/>
            <p:nvPr/>
          </p:nvSpPr>
          <p:spPr>
            <a:xfrm>
              <a:off x="7342016" y="3123138"/>
              <a:ext cx="71660" cy="55453"/>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523;p16">
              <a:extLst>
                <a:ext uri="{FF2B5EF4-FFF2-40B4-BE49-F238E27FC236}">
                  <a16:creationId xmlns:a16="http://schemas.microsoft.com/office/drawing/2014/main" id="{D85964B8-4AA9-434F-AB61-3368E1C5C6B4}"/>
                </a:ext>
              </a:extLst>
            </p:cNvPr>
            <p:cNvSpPr/>
            <p:nvPr/>
          </p:nvSpPr>
          <p:spPr>
            <a:xfrm>
              <a:off x="7342406" y="3141358"/>
              <a:ext cx="71304" cy="3726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524;p16">
              <a:extLst>
                <a:ext uri="{FF2B5EF4-FFF2-40B4-BE49-F238E27FC236}">
                  <a16:creationId xmlns:a16="http://schemas.microsoft.com/office/drawing/2014/main" id="{608588E4-C5EA-491F-8DCF-F54E6885758E}"/>
                </a:ext>
              </a:extLst>
            </p:cNvPr>
            <p:cNvSpPr/>
            <p:nvPr/>
          </p:nvSpPr>
          <p:spPr>
            <a:xfrm>
              <a:off x="7268719" y="3095364"/>
              <a:ext cx="71613" cy="53417"/>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525;p16">
              <a:extLst>
                <a:ext uri="{FF2B5EF4-FFF2-40B4-BE49-F238E27FC236}">
                  <a16:creationId xmlns:a16="http://schemas.microsoft.com/office/drawing/2014/main" id="{29862520-5A56-4D57-B9F0-52102735607E}"/>
                </a:ext>
              </a:extLst>
            </p:cNvPr>
            <p:cNvSpPr/>
            <p:nvPr/>
          </p:nvSpPr>
          <p:spPr>
            <a:xfrm>
              <a:off x="7268869" y="3112444"/>
              <a:ext cx="71304" cy="37267"/>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526;p16">
              <a:extLst>
                <a:ext uri="{FF2B5EF4-FFF2-40B4-BE49-F238E27FC236}">
                  <a16:creationId xmlns:a16="http://schemas.microsoft.com/office/drawing/2014/main" id="{0B64CF83-7EA2-4722-96C4-E652632BAF52}"/>
                </a:ext>
              </a:extLst>
            </p:cNvPr>
            <p:cNvSpPr/>
            <p:nvPr/>
          </p:nvSpPr>
          <p:spPr>
            <a:xfrm>
              <a:off x="7286737" y="2775175"/>
              <a:ext cx="123184" cy="35382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527;p16">
              <a:extLst>
                <a:ext uri="{FF2B5EF4-FFF2-40B4-BE49-F238E27FC236}">
                  <a16:creationId xmlns:a16="http://schemas.microsoft.com/office/drawing/2014/main" id="{0AE77D22-7B23-424B-B124-DF819FB85ABD}"/>
                </a:ext>
              </a:extLst>
            </p:cNvPr>
            <p:cNvSpPr/>
            <p:nvPr/>
          </p:nvSpPr>
          <p:spPr>
            <a:xfrm>
              <a:off x="7314533" y="2554952"/>
              <a:ext cx="78868" cy="76871"/>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528;p16">
              <a:extLst>
                <a:ext uri="{FF2B5EF4-FFF2-40B4-BE49-F238E27FC236}">
                  <a16:creationId xmlns:a16="http://schemas.microsoft.com/office/drawing/2014/main" id="{872551C2-4EF5-4A96-B5F6-A39AFE1DAB19}"/>
                </a:ext>
              </a:extLst>
            </p:cNvPr>
            <p:cNvSpPr/>
            <p:nvPr/>
          </p:nvSpPr>
          <p:spPr>
            <a:xfrm>
              <a:off x="7190170" y="2579409"/>
              <a:ext cx="118999" cy="16998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529;p16">
              <a:extLst>
                <a:ext uri="{FF2B5EF4-FFF2-40B4-BE49-F238E27FC236}">
                  <a16:creationId xmlns:a16="http://schemas.microsoft.com/office/drawing/2014/main" id="{E340DE08-5C06-4238-9B8E-98CA01D1412B}"/>
                </a:ext>
              </a:extLst>
            </p:cNvPr>
            <p:cNvSpPr/>
            <p:nvPr/>
          </p:nvSpPr>
          <p:spPr>
            <a:xfrm>
              <a:off x="7180686" y="2720915"/>
              <a:ext cx="56790" cy="37169"/>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530;p16">
              <a:extLst>
                <a:ext uri="{FF2B5EF4-FFF2-40B4-BE49-F238E27FC236}">
                  <a16:creationId xmlns:a16="http://schemas.microsoft.com/office/drawing/2014/main" id="{D6B8D9A2-34AF-4B21-8B56-51A03E232365}"/>
                </a:ext>
              </a:extLst>
            </p:cNvPr>
            <p:cNvSpPr/>
            <p:nvPr/>
          </p:nvSpPr>
          <p:spPr>
            <a:xfrm>
              <a:off x="7182331" y="2728860"/>
              <a:ext cx="37082" cy="30910"/>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531;p16">
              <a:extLst>
                <a:ext uri="{FF2B5EF4-FFF2-40B4-BE49-F238E27FC236}">
                  <a16:creationId xmlns:a16="http://schemas.microsoft.com/office/drawing/2014/main" id="{D271A60E-A539-419A-A745-DF9BAE28FC55}"/>
                </a:ext>
              </a:extLst>
            </p:cNvPr>
            <p:cNvSpPr/>
            <p:nvPr/>
          </p:nvSpPr>
          <p:spPr>
            <a:xfrm>
              <a:off x="7286654" y="2565698"/>
              <a:ext cx="128280" cy="258276"/>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532;p16">
              <a:extLst>
                <a:ext uri="{FF2B5EF4-FFF2-40B4-BE49-F238E27FC236}">
                  <a16:creationId xmlns:a16="http://schemas.microsoft.com/office/drawing/2014/main" id="{DC656146-B048-4020-B5EE-64BDD58E7B0B}"/>
                </a:ext>
              </a:extLst>
            </p:cNvPr>
            <p:cNvSpPr/>
            <p:nvPr/>
          </p:nvSpPr>
          <p:spPr>
            <a:xfrm>
              <a:off x="7391109" y="2618517"/>
              <a:ext cx="49710" cy="228160"/>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533;p16">
              <a:extLst>
                <a:ext uri="{FF2B5EF4-FFF2-40B4-BE49-F238E27FC236}">
                  <a16:creationId xmlns:a16="http://schemas.microsoft.com/office/drawing/2014/main" id="{6563E1F6-4629-4C08-A658-25936EBC84AA}"/>
                </a:ext>
              </a:extLst>
            </p:cNvPr>
            <p:cNvSpPr/>
            <p:nvPr/>
          </p:nvSpPr>
          <p:spPr>
            <a:xfrm>
              <a:off x="7311279" y="2475275"/>
              <a:ext cx="85098" cy="10381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534;p16">
              <a:extLst>
                <a:ext uri="{FF2B5EF4-FFF2-40B4-BE49-F238E27FC236}">
                  <a16:creationId xmlns:a16="http://schemas.microsoft.com/office/drawing/2014/main" id="{FD42885A-AFE8-4A4E-9D93-2EE387E849D5}"/>
                </a:ext>
              </a:extLst>
            </p:cNvPr>
            <p:cNvSpPr/>
            <p:nvPr/>
          </p:nvSpPr>
          <p:spPr>
            <a:xfrm>
              <a:off x="7314515" y="2466234"/>
              <a:ext cx="89964" cy="88884"/>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535;p16">
              <a:extLst>
                <a:ext uri="{FF2B5EF4-FFF2-40B4-BE49-F238E27FC236}">
                  <a16:creationId xmlns:a16="http://schemas.microsoft.com/office/drawing/2014/main" id="{66D5C908-FA78-493B-9985-0506E525E9DF}"/>
                </a:ext>
              </a:extLst>
            </p:cNvPr>
            <p:cNvSpPr/>
            <p:nvPr/>
          </p:nvSpPr>
          <p:spPr>
            <a:xfrm>
              <a:off x="7384763" y="2604603"/>
              <a:ext cx="55737" cy="7587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536;p16">
              <a:extLst>
                <a:ext uri="{FF2B5EF4-FFF2-40B4-BE49-F238E27FC236}">
                  <a16:creationId xmlns:a16="http://schemas.microsoft.com/office/drawing/2014/main" id="{C55EE7B5-0B06-4F6E-92C5-FBB1FDDCF37D}"/>
                </a:ext>
              </a:extLst>
            </p:cNvPr>
            <p:cNvSpPr/>
            <p:nvPr/>
          </p:nvSpPr>
          <p:spPr>
            <a:xfrm>
              <a:off x="7269438" y="2565933"/>
              <a:ext cx="45289" cy="73030"/>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537;p16">
              <a:extLst>
                <a:ext uri="{FF2B5EF4-FFF2-40B4-BE49-F238E27FC236}">
                  <a16:creationId xmlns:a16="http://schemas.microsoft.com/office/drawing/2014/main" id="{9AFB411D-65F9-457C-964B-7506B66F0AE1}"/>
                </a:ext>
              </a:extLst>
            </p:cNvPr>
            <p:cNvSpPr/>
            <p:nvPr/>
          </p:nvSpPr>
          <p:spPr>
            <a:xfrm>
              <a:off x="6661328" y="3286571"/>
              <a:ext cx="246169" cy="142323"/>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538;p16">
              <a:extLst>
                <a:ext uri="{FF2B5EF4-FFF2-40B4-BE49-F238E27FC236}">
                  <a16:creationId xmlns:a16="http://schemas.microsoft.com/office/drawing/2014/main" id="{1DBA3CAD-7059-4C0C-B843-642AD433C784}"/>
                </a:ext>
              </a:extLst>
            </p:cNvPr>
            <p:cNvSpPr/>
            <p:nvPr/>
          </p:nvSpPr>
          <p:spPr>
            <a:xfrm>
              <a:off x="6681151" y="2824698"/>
              <a:ext cx="58982" cy="128668"/>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539;p16">
              <a:extLst>
                <a:ext uri="{FF2B5EF4-FFF2-40B4-BE49-F238E27FC236}">
                  <a16:creationId xmlns:a16="http://schemas.microsoft.com/office/drawing/2014/main" id="{FA5D00F5-5E3C-480B-BF1C-AF77E714E3F0}"/>
                </a:ext>
              </a:extLst>
            </p:cNvPr>
            <p:cNvSpPr/>
            <p:nvPr/>
          </p:nvSpPr>
          <p:spPr>
            <a:xfrm>
              <a:off x="6689412" y="2771791"/>
              <a:ext cx="42428" cy="81725"/>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540;p16">
              <a:extLst>
                <a:ext uri="{FF2B5EF4-FFF2-40B4-BE49-F238E27FC236}">
                  <a16:creationId xmlns:a16="http://schemas.microsoft.com/office/drawing/2014/main" id="{833E2113-B10D-4AC1-A749-83FB24D23E64}"/>
                </a:ext>
              </a:extLst>
            </p:cNvPr>
            <p:cNvSpPr/>
            <p:nvPr/>
          </p:nvSpPr>
          <p:spPr>
            <a:xfrm>
              <a:off x="6782889" y="3337575"/>
              <a:ext cx="91454" cy="51556"/>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541;p16">
              <a:extLst>
                <a:ext uri="{FF2B5EF4-FFF2-40B4-BE49-F238E27FC236}">
                  <a16:creationId xmlns:a16="http://schemas.microsoft.com/office/drawing/2014/main" id="{A4879703-42B4-493A-B090-1D5A3F5FBD66}"/>
                </a:ext>
              </a:extLst>
            </p:cNvPr>
            <p:cNvSpPr/>
            <p:nvPr/>
          </p:nvSpPr>
          <p:spPr>
            <a:xfrm>
              <a:off x="6784412" y="3346110"/>
              <a:ext cx="89915" cy="43199"/>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542;p16">
              <a:extLst>
                <a:ext uri="{FF2B5EF4-FFF2-40B4-BE49-F238E27FC236}">
                  <a16:creationId xmlns:a16="http://schemas.microsoft.com/office/drawing/2014/main" id="{B68F8EF2-AAEF-45A9-936B-38BF9960C1AE}"/>
                </a:ext>
              </a:extLst>
            </p:cNvPr>
            <p:cNvSpPr/>
            <p:nvPr/>
          </p:nvSpPr>
          <p:spPr>
            <a:xfrm>
              <a:off x="6715968" y="3307485"/>
              <a:ext cx="91493" cy="51556"/>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543;p16">
              <a:extLst>
                <a:ext uri="{FF2B5EF4-FFF2-40B4-BE49-F238E27FC236}">
                  <a16:creationId xmlns:a16="http://schemas.microsoft.com/office/drawing/2014/main" id="{6B48CFF5-E1DD-4D37-8AD8-082019AA1F25}"/>
                </a:ext>
              </a:extLst>
            </p:cNvPr>
            <p:cNvSpPr/>
            <p:nvPr/>
          </p:nvSpPr>
          <p:spPr>
            <a:xfrm>
              <a:off x="6717638" y="3316019"/>
              <a:ext cx="89951" cy="43199"/>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544;p16">
              <a:extLst>
                <a:ext uri="{FF2B5EF4-FFF2-40B4-BE49-F238E27FC236}">
                  <a16:creationId xmlns:a16="http://schemas.microsoft.com/office/drawing/2014/main" id="{882305AF-B68B-47E9-ACB3-8BAB146A4122}"/>
                </a:ext>
              </a:extLst>
            </p:cNvPr>
            <p:cNvSpPr/>
            <p:nvPr/>
          </p:nvSpPr>
          <p:spPr>
            <a:xfrm>
              <a:off x="6715994" y="2973759"/>
              <a:ext cx="133983" cy="378277"/>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545;p16">
              <a:extLst>
                <a:ext uri="{FF2B5EF4-FFF2-40B4-BE49-F238E27FC236}">
                  <a16:creationId xmlns:a16="http://schemas.microsoft.com/office/drawing/2014/main" id="{1F5A81A3-47A5-46B0-9725-3F2BA80D98ED}"/>
                </a:ext>
              </a:extLst>
            </p:cNvPr>
            <p:cNvSpPr/>
            <p:nvPr/>
          </p:nvSpPr>
          <p:spPr>
            <a:xfrm>
              <a:off x="6733197" y="2663396"/>
              <a:ext cx="97219" cy="155678"/>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546;p16">
              <a:extLst>
                <a:ext uri="{FF2B5EF4-FFF2-40B4-BE49-F238E27FC236}">
                  <a16:creationId xmlns:a16="http://schemas.microsoft.com/office/drawing/2014/main" id="{F918C55C-7225-43E3-B028-47788612A6B2}"/>
                </a:ext>
              </a:extLst>
            </p:cNvPr>
            <p:cNvSpPr/>
            <p:nvPr/>
          </p:nvSpPr>
          <p:spPr>
            <a:xfrm>
              <a:off x="6701449" y="2773633"/>
              <a:ext cx="149347" cy="247668"/>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547;p16">
              <a:extLst>
                <a:ext uri="{FF2B5EF4-FFF2-40B4-BE49-F238E27FC236}">
                  <a16:creationId xmlns:a16="http://schemas.microsoft.com/office/drawing/2014/main" id="{A1AE5E51-C0D2-4657-8E88-0CEDD446AFCC}"/>
                </a:ext>
              </a:extLst>
            </p:cNvPr>
            <p:cNvSpPr/>
            <p:nvPr/>
          </p:nvSpPr>
          <p:spPr>
            <a:xfrm>
              <a:off x="6807278" y="2804619"/>
              <a:ext cx="188299" cy="147777"/>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548;p16">
              <a:extLst>
                <a:ext uri="{FF2B5EF4-FFF2-40B4-BE49-F238E27FC236}">
                  <a16:creationId xmlns:a16="http://schemas.microsoft.com/office/drawing/2014/main" id="{687C93DD-1DB7-4877-9959-08F675B6554F}"/>
                </a:ext>
              </a:extLst>
            </p:cNvPr>
            <p:cNvSpPr/>
            <p:nvPr/>
          </p:nvSpPr>
          <p:spPr>
            <a:xfrm>
              <a:off x="6800502" y="2801416"/>
              <a:ext cx="57697" cy="84545"/>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549;p16">
              <a:extLst>
                <a:ext uri="{FF2B5EF4-FFF2-40B4-BE49-F238E27FC236}">
                  <a16:creationId xmlns:a16="http://schemas.microsoft.com/office/drawing/2014/main" id="{1A4F956B-E0F6-4385-8CDF-5049584CDF98}"/>
                </a:ext>
              </a:extLst>
            </p:cNvPr>
            <p:cNvSpPr/>
            <p:nvPr/>
          </p:nvSpPr>
          <p:spPr>
            <a:xfrm>
              <a:off x="6736209" y="2656556"/>
              <a:ext cx="94148" cy="104017"/>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550;p16">
              <a:extLst>
                <a:ext uri="{FF2B5EF4-FFF2-40B4-BE49-F238E27FC236}">
                  <a16:creationId xmlns:a16="http://schemas.microsoft.com/office/drawing/2014/main" id="{07964A8C-7DD1-4AF5-A3C2-D2991203CED4}"/>
                </a:ext>
              </a:extLst>
            </p:cNvPr>
            <p:cNvSpPr/>
            <p:nvPr/>
          </p:nvSpPr>
          <p:spPr>
            <a:xfrm>
              <a:off x="6938621" y="2869615"/>
              <a:ext cx="28491" cy="25068"/>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7" name="Google Shape;551;p16">
              <a:extLst>
                <a:ext uri="{FF2B5EF4-FFF2-40B4-BE49-F238E27FC236}">
                  <a16:creationId xmlns:a16="http://schemas.microsoft.com/office/drawing/2014/main" id="{20AECFEF-55E6-4A7B-80B0-1B0AA5F35E7F}"/>
                </a:ext>
              </a:extLst>
            </p:cNvPr>
            <p:cNvGrpSpPr/>
            <p:nvPr/>
          </p:nvGrpSpPr>
          <p:grpSpPr>
            <a:xfrm>
              <a:off x="6930455" y="2860622"/>
              <a:ext cx="82395" cy="49453"/>
              <a:chOff x="4865564" y="4292025"/>
              <a:chExt cx="220130" cy="132120"/>
            </a:xfrm>
          </p:grpSpPr>
          <p:sp>
            <p:nvSpPr>
              <p:cNvPr id="126" name="Google Shape;552;p16">
                <a:extLst>
                  <a:ext uri="{FF2B5EF4-FFF2-40B4-BE49-F238E27FC236}">
                    <a16:creationId xmlns:a16="http://schemas.microsoft.com/office/drawing/2014/main" id="{6574ADD2-4EA3-45C0-BE65-C0D1A0C5B9D3}"/>
                  </a:ext>
                </a:extLst>
              </p:cNvPr>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553;p16">
                <a:extLst>
                  <a:ext uri="{FF2B5EF4-FFF2-40B4-BE49-F238E27FC236}">
                    <a16:creationId xmlns:a16="http://schemas.microsoft.com/office/drawing/2014/main" id="{E0CA6522-A9EF-4983-A285-0BE354303B23}"/>
                  </a:ext>
                </a:extLst>
              </p:cNvPr>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554;p16">
                <a:extLst>
                  <a:ext uri="{FF2B5EF4-FFF2-40B4-BE49-F238E27FC236}">
                    <a16:creationId xmlns:a16="http://schemas.microsoft.com/office/drawing/2014/main" id="{63931640-69E8-47B6-88EA-2691358D2E2D}"/>
                  </a:ext>
                </a:extLst>
              </p:cNvPr>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555;p16">
                <a:extLst>
                  <a:ext uri="{FF2B5EF4-FFF2-40B4-BE49-F238E27FC236}">
                    <a16:creationId xmlns:a16="http://schemas.microsoft.com/office/drawing/2014/main" id="{D853C0E1-7762-479A-B0CA-F129470F56B1}"/>
                  </a:ext>
                </a:extLst>
              </p:cNvPr>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556;p16">
                <a:extLst>
                  <a:ext uri="{FF2B5EF4-FFF2-40B4-BE49-F238E27FC236}">
                    <a16:creationId xmlns:a16="http://schemas.microsoft.com/office/drawing/2014/main" id="{65DB0936-68A6-4A2D-BD6F-0138DA82436F}"/>
                  </a:ext>
                </a:extLst>
              </p:cNvPr>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557;p16">
                <a:extLst>
                  <a:ext uri="{FF2B5EF4-FFF2-40B4-BE49-F238E27FC236}">
                    <a16:creationId xmlns:a16="http://schemas.microsoft.com/office/drawing/2014/main" id="{50A207D9-E567-4D8B-998A-9486BCA0BE73}"/>
                  </a:ext>
                </a:extLst>
              </p:cNvPr>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558;p16">
                <a:extLst>
                  <a:ext uri="{FF2B5EF4-FFF2-40B4-BE49-F238E27FC236}">
                    <a16:creationId xmlns:a16="http://schemas.microsoft.com/office/drawing/2014/main" id="{BBBD31C6-30A8-47C3-8F5B-72F43F08B308}"/>
                  </a:ext>
                </a:extLst>
              </p:cNvPr>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559;p16">
                <a:extLst>
                  <a:ext uri="{FF2B5EF4-FFF2-40B4-BE49-F238E27FC236}">
                    <a16:creationId xmlns:a16="http://schemas.microsoft.com/office/drawing/2014/main" id="{BD9B93B2-E0BE-4867-8068-A79C5F5E7C48}"/>
                  </a:ext>
                </a:extLst>
              </p:cNvPr>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560;p16">
                <a:extLst>
                  <a:ext uri="{FF2B5EF4-FFF2-40B4-BE49-F238E27FC236}">
                    <a16:creationId xmlns:a16="http://schemas.microsoft.com/office/drawing/2014/main" id="{3928B69C-330D-411E-9DCF-58C19DFDBD8C}"/>
                  </a:ext>
                </a:extLst>
              </p:cNvPr>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561;p16">
                <a:extLst>
                  <a:ext uri="{FF2B5EF4-FFF2-40B4-BE49-F238E27FC236}">
                    <a16:creationId xmlns:a16="http://schemas.microsoft.com/office/drawing/2014/main" id="{BE91E61E-4C42-4C21-B35E-976F09AD5BF6}"/>
                  </a:ext>
                </a:extLst>
              </p:cNvPr>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562;p16">
                <a:extLst>
                  <a:ext uri="{FF2B5EF4-FFF2-40B4-BE49-F238E27FC236}">
                    <a16:creationId xmlns:a16="http://schemas.microsoft.com/office/drawing/2014/main" id="{EA0A62A9-2D82-4CB2-AE3C-EC6A8BD22B41}"/>
                  </a:ext>
                </a:extLst>
              </p:cNvPr>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563;p16">
                <a:extLst>
                  <a:ext uri="{FF2B5EF4-FFF2-40B4-BE49-F238E27FC236}">
                    <a16:creationId xmlns:a16="http://schemas.microsoft.com/office/drawing/2014/main" id="{193D4E41-88A9-44B4-A467-6097E7CB0307}"/>
                  </a:ext>
                </a:extLst>
              </p:cNvPr>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564;p16">
                <a:extLst>
                  <a:ext uri="{FF2B5EF4-FFF2-40B4-BE49-F238E27FC236}">
                    <a16:creationId xmlns:a16="http://schemas.microsoft.com/office/drawing/2014/main" id="{75AF825A-E038-4D71-A63F-C9E427954CC1}"/>
                  </a:ext>
                </a:extLst>
              </p:cNvPr>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565;p16">
                <a:extLst>
                  <a:ext uri="{FF2B5EF4-FFF2-40B4-BE49-F238E27FC236}">
                    <a16:creationId xmlns:a16="http://schemas.microsoft.com/office/drawing/2014/main" id="{CD43F987-9F43-447A-96DC-94DA144D78E2}"/>
                  </a:ext>
                </a:extLst>
              </p:cNvPr>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566;p16">
                <a:extLst>
                  <a:ext uri="{FF2B5EF4-FFF2-40B4-BE49-F238E27FC236}">
                    <a16:creationId xmlns:a16="http://schemas.microsoft.com/office/drawing/2014/main" id="{9077D80E-C5C5-47AF-88D0-BA9DB6329F87}"/>
                  </a:ext>
                </a:extLst>
              </p:cNvPr>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567;p16">
                <a:extLst>
                  <a:ext uri="{FF2B5EF4-FFF2-40B4-BE49-F238E27FC236}">
                    <a16:creationId xmlns:a16="http://schemas.microsoft.com/office/drawing/2014/main" id="{F02EAC5D-C5EE-4FFD-AF05-1D7F6D2C4311}"/>
                  </a:ext>
                </a:extLst>
              </p:cNvPr>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568;p16">
                <a:extLst>
                  <a:ext uri="{FF2B5EF4-FFF2-40B4-BE49-F238E27FC236}">
                    <a16:creationId xmlns:a16="http://schemas.microsoft.com/office/drawing/2014/main" id="{DEB3F088-5A1E-41ED-B2D4-7D06F8A00C91}"/>
                  </a:ext>
                </a:extLst>
              </p:cNvPr>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569;p16">
                <a:extLst>
                  <a:ext uri="{FF2B5EF4-FFF2-40B4-BE49-F238E27FC236}">
                    <a16:creationId xmlns:a16="http://schemas.microsoft.com/office/drawing/2014/main" id="{2E6F3C1F-146B-4FBB-B017-EB5AF814D421}"/>
                  </a:ext>
                </a:extLst>
              </p:cNvPr>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570;p16">
                <a:extLst>
                  <a:ext uri="{FF2B5EF4-FFF2-40B4-BE49-F238E27FC236}">
                    <a16:creationId xmlns:a16="http://schemas.microsoft.com/office/drawing/2014/main" id="{D962EE0A-CD69-449D-A73E-5EEA207C67FE}"/>
                  </a:ext>
                </a:extLst>
              </p:cNvPr>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571;p16">
                <a:extLst>
                  <a:ext uri="{FF2B5EF4-FFF2-40B4-BE49-F238E27FC236}">
                    <a16:creationId xmlns:a16="http://schemas.microsoft.com/office/drawing/2014/main" id="{42C06262-B186-42EA-B9B6-298706909AA4}"/>
                  </a:ext>
                </a:extLst>
              </p:cNvPr>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8" name="Google Shape;572;p16">
              <a:extLst>
                <a:ext uri="{FF2B5EF4-FFF2-40B4-BE49-F238E27FC236}">
                  <a16:creationId xmlns:a16="http://schemas.microsoft.com/office/drawing/2014/main" id="{844CD2C9-9A1D-406F-B4EA-A5A642895641}"/>
                </a:ext>
              </a:extLst>
            </p:cNvPr>
            <p:cNvSpPr/>
            <p:nvPr/>
          </p:nvSpPr>
          <p:spPr>
            <a:xfrm>
              <a:off x="6948039" y="2876090"/>
              <a:ext cx="48317" cy="40269"/>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573;p16">
              <a:extLst>
                <a:ext uri="{FF2B5EF4-FFF2-40B4-BE49-F238E27FC236}">
                  <a16:creationId xmlns:a16="http://schemas.microsoft.com/office/drawing/2014/main" id="{65B069F1-42FE-4D86-8C27-C021068CE694}"/>
                </a:ext>
              </a:extLst>
            </p:cNvPr>
            <p:cNvSpPr/>
            <p:nvPr/>
          </p:nvSpPr>
          <p:spPr>
            <a:xfrm>
              <a:off x="6688913" y="2310158"/>
              <a:ext cx="266346" cy="294746"/>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574;p16">
              <a:extLst>
                <a:ext uri="{FF2B5EF4-FFF2-40B4-BE49-F238E27FC236}">
                  <a16:creationId xmlns:a16="http://schemas.microsoft.com/office/drawing/2014/main" id="{A5F8EB9C-BBB6-4A4C-B3FD-454BF3E99E04}"/>
                </a:ext>
              </a:extLst>
            </p:cNvPr>
            <p:cNvSpPr/>
            <p:nvPr/>
          </p:nvSpPr>
          <p:spPr>
            <a:xfrm>
              <a:off x="6681190" y="2324699"/>
              <a:ext cx="248446" cy="281264"/>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575;p16">
              <a:extLst>
                <a:ext uri="{FF2B5EF4-FFF2-40B4-BE49-F238E27FC236}">
                  <a16:creationId xmlns:a16="http://schemas.microsoft.com/office/drawing/2014/main" id="{E4895E9F-5514-4D11-9B0C-B058D101447E}"/>
                </a:ext>
              </a:extLst>
            </p:cNvPr>
            <p:cNvSpPr/>
            <p:nvPr/>
          </p:nvSpPr>
          <p:spPr>
            <a:xfrm>
              <a:off x="7244522" y="2103554"/>
              <a:ext cx="267380" cy="295937"/>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576;p16">
              <a:extLst>
                <a:ext uri="{FF2B5EF4-FFF2-40B4-BE49-F238E27FC236}">
                  <a16:creationId xmlns:a16="http://schemas.microsoft.com/office/drawing/2014/main" id="{DB6AC8CA-10F3-423D-AB82-15D4A65857F8}"/>
                </a:ext>
              </a:extLst>
            </p:cNvPr>
            <p:cNvSpPr/>
            <p:nvPr/>
          </p:nvSpPr>
          <p:spPr>
            <a:xfrm>
              <a:off x="7236798" y="2118137"/>
              <a:ext cx="249375" cy="282304"/>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577;p16">
              <a:extLst>
                <a:ext uri="{FF2B5EF4-FFF2-40B4-BE49-F238E27FC236}">
                  <a16:creationId xmlns:a16="http://schemas.microsoft.com/office/drawing/2014/main" id="{1455CD94-58D6-49D0-8330-03B5D48D7598}"/>
                </a:ext>
              </a:extLst>
            </p:cNvPr>
            <p:cNvSpPr/>
            <p:nvPr/>
          </p:nvSpPr>
          <p:spPr>
            <a:xfrm rot="-1798898">
              <a:off x="7282126" y="2196393"/>
              <a:ext cx="24191" cy="41957"/>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578;p16">
              <a:extLst>
                <a:ext uri="{FF2B5EF4-FFF2-40B4-BE49-F238E27FC236}">
                  <a16:creationId xmlns:a16="http://schemas.microsoft.com/office/drawing/2014/main" id="{9E669329-AA61-419A-BFD9-C0F0CA289D15}"/>
                </a:ext>
              </a:extLst>
            </p:cNvPr>
            <p:cNvSpPr/>
            <p:nvPr/>
          </p:nvSpPr>
          <p:spPr>
            <a:xfrm rot="-1778992">
              <a:off x="7345395" y="2232411"/>
              <a:ext cx="24194" cy="4196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579;p16">
              <a:extLst>
                <a:ext uri="{FF2B5EF4-FFF2-40B4-BE49-F238E27FC236}">
                  <a16:creationId xmlns:a16="http://schemas.microsoft.com/office/drawing/2014/main" id="{C7CC0C77-7882-44D5-BB34-6E884FC6D758}"/>
                </a:ext>
              </a:extLst>
            </p:cNvPr>
            <p:cNvSpPr/>
            <p:nvPr/>
          </p:nvSpPr>
          <p:spPr>
            <a:xfrm rot="-1798898">
              <a:off x="7404420" y="2267151"/>
              <a:ext cx="24191" cy="41957"/>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580;p16">
              <a:extLst>
                <a:ext uri="{FF2B5EF4-FFF2-40B4-BE49-F238E27FC236}">
                  <a16:creationId xmlns:a16="http://schemas.microsoft.com/office/drawing/2014/main" id="{52C470AC-F85E-43F1-9D0E-002DAF010666}"/>
                </a:ext>
              </a:extLst>
            </p:cNvPr>
            <p:cNvSpPr/>
            <p:nvPr/>
          </p:nvSpPr>
          <p:spPr>
            <a:xfrm>
              <a:off x="7054307" y="2375460"/>
              <a:ext cx="81342" cy="108498"/>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581;p16">
              <a:extLst>
                <a:ext uri="{FF2B5EF4-FFF2-40B4-BE49-F238E27FC236}">
                  <a16:creationId xmlns:a16="http://schemas.microsoft.com/office/drawing/2014/main" id="{B37C949A-4A3A-4C8D-A494-AAA515C82974}"/>
                </a:ext>
              </a:extLst>
            </p:cNvPr>
            <p:cNvSpPr/>
            <p:nvPr/>
          </p:nvSpPr>
          <p:spPr>
            <a:xfrm rot="-1798898">
              <a:off x="7049958" y="2378905"/>
              <a:ext cx="64153" cy="111361"/>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582;p16">
              <a:extLst>
                <a:ext uri="{FF2B5EF4-FFF2-40B4-BE49-F238E27FC236}">
                  <a16:creationId xmlns:a16="http://schemas.microsoft.com/office/drawing/2014/main" id="{51CC2388-A590-4CE4-9E42-8CFEC65B4728}"/>
                </a:ext>
              </a:extLst>
            </p:cNvPr>
            <p:cNvSpPr/>
            <p:nvPr/>
          </p:nvSpPr>
          <p:spPr>
            <a:xfrm rot="-1798898">
              <a:off x="7061883" y="2407428"/>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583;p16">
              <a:extLst>
                <a:ext uri="{FF2B5EF4-FFF2-40B4-BE49-F238E27FC236}">
                  <a16:creationId xmlns:a16="http://schemas.microsoft.com/office/drawing/2014/main" id="{38525258-5B3A-48E9-B768-833BD7505038}"/>
                </a:ext>
              </a:extLst>
            </p:cNvPr>
            <p:cNvSpPr/>
            <p:nvPr/>
          </p:nvSpPr>
          <p:spPr>
            <a:xfrm rot="-1798898">
              <a:off x="7092283" y="2424967"/>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584;p16">
              <a:extLst>
                <a:ext uri="{FF2B5EF4-FFF2-40B4-BE49-F238E27FC236}">
                  <a16:creationId xmlns:a16="http://schemas.microsoft.com/office/drawing/2014/main" id="{0DDDA0A5-5F94-434E-A722-9BD4BE23CA8B}"/>
                </a:ext>
              </a:extLst>
            </p:cNvPr>
            <p:cNvSpPr/>
            <p:nvPr/>
          </p:nvSpPr>
          <p:spPr>
            <a:xfrm>
              <a:off x="7066445" y="2439547"/>
              <a:ext cx="31881" cy="22328"/>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585;p16">
              <a:extLst>
                <a:ext uri="{FF2B5EF4-FFF2-40B4-BE49-F238E27FC236}">
                  <a16:creationId xmlns:a16="http://schemas.microsoft.com/office/drawing/2014/main" id="{0DF45CB3-3C5C-4B9B-986B-975D757AC8D4}"/>
                </a:ext>
              </a:extLst>
            </p:cNvPr>
            <p:cNvSpPr/>
            <p:nvPr/>
          </p:nvSpPr>
          <p:spPr>
            <a:xfrm>
              <a:off x="7016984" y="2605070"/>
              <a:ext cx="22181" cy="700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586;p16">
              <a:extLst>
                <a:ext uri="{FF2B5EF4-FFF2-40B4-BE49-F238E27FC236}">
                  <a16:creationId xmlns:a16="http://schemas.microsoft.com/office/drawing/2014/main" id="{FC1D6E1C-42CD-4C92-8395-E2F62B991AE2}"/>
                </a:ext>
              </a:extLst>
            </p:cNvPr>
            <p:cNvSpPr/>
            <p:nvPr/>
          </p:nvSpPr>
          <p:spPr>
            <a:xfrm>
              <a:off x="7016984" y="2594731"/>
              <a:ext cx="41045" cy="23253"/>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587;p16">
              <a:extLst>
                <a:ext uri="{FF2B5EF4-FFF2-40B4-BE49-F238E27FC236}">
                  <a16:creationId xmlns:a16="http://schemas.microsoft.com/office/drawing/2014/main" id="{ED38E9CE-BE60-4F5D-A82E-EEA88A6EC35F}"/>
                </a:ext>
              </a:extLst>
            </p:cNvPr>
            <p:cNvSpPr/>
            <p:nvPr/>
          </p:nvSpPr>
          <p:spPr>
            <a:xfrm>
              <a:off x="7057740" y="2595705"/>
              <a:ext cx="65605" cy="105819"/>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588;p16">
              <a:extLst>
                <a:ext uri="{FF2B5EF4-FFF2-40B4-BE49-F238E27FC236}">
                  <a16:creationId xmlns:a16="http://schemas.microsoft.com/office/drawing/2014/main" id="{D341511C-E4AC-4866-86B2-583560CC1889}"/>
                </a:ext>
              </a:extLst>
            </p:cNvPr>
            <p:cNvSpPr/>
            <p:nvPr/>
          </p:nvSpPr>
          <p:spPr>
            <a:xfrm>
              <a:off x="7095932" y="2684289"/>
              <a:ext cx="13087" cy="23860"/>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589;p16">
              <a:extLst>
                <a:ext uri="{FF2B5EF4-FFF2-40B4-BE49-F238E27FC236}">
                  <a16:creationId xmlns:a16="http://schemas.microsoft.com/office/drawing/2014/main" id="{7D114939-D220-4D3B-A969-FC3B017F2CFB}"/>
                </a:ext>
              </a:extLst>
            </p:cNvPr>
            <p:cNvSpPr/>
            <p:nvPr/>
          </p:nvSpPr>
          <p:spPr>
            <a:xfrm>
              <a:off x="7045282" y="2602986"/>
              <a:ext cx="65605" cy="105693"/>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76572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E7E5EC-B348-4A57-B13B-221456A08972}"/>
              </a:ext>
            </a:extLst>
          </p:cNvPr>
          <p:cNvSpPr>
            <a:spLocks noGrp="1"/>
          </p:cNvSpPr>
          <p:nvPr>
            <p:ph type="sldNum" idx="12"/>
          </p:nvPr>
        </p:nvSpPr>
        <p:spPr/>
        <p:txBody>
          <a:bodyPr/>
          <a:lstStyle/>
          <a:p>
            <a:pPr marL="0" lvl="0" indent="0" algn="r" rtl="0">
              <a:spcBef>
                <a:spcPts val="0"/>
              </a:spcBef>
              <a:spcAft>
                <a:spcPts val="0"/>
              </a:spcAft>
              <a:buNone/>
            </a:pPr>
            <a:endParaRPr lang="en" dirty="0"/>
          </a:p>
        </p:txBody>
      </p:sp>
      <p:sp>
        <p:nvSpPr>
          <p:cNvPr id="3" name="Title 1">
            <a:extLst>
              <a:ext uri="{FF2B5EF4-FFF2-40B4-BE49-F238E27FC236}">
                <a16:creationId xmlns:a16="http://schemas.microsoft.com/office/drawing/2014/main" id="{97D738D7-8B02-40EE-9A74-3571EB5AE77C}"/>
              </a:ext>
            </a:extLst>
          </p:cNvPr>
          <p:cNvSpPr txBox="1">
            <a:spLocks/>
          </p:cNvSpPr>
          <p:nvPr/>
        </p:nvSpPr>
        <p:spPr>
          <a:xfrm>
            <a:off x="273666" y="310527"/>
            <a:ext cx="8596668" cy="1320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accent1">
                    <a:lumMod val="75000"/>
                  </a:schemeClr>
                </a:solidFill>
                <a:latin typeface="Calisto MT" panose="02040603050505030304" pitchFamily="18" charset="0"/>
              </a:rPr>
              <a:t>Contents</a:t>
            </a:r>
          </a:p>
        </p:txBody>
      </p:sp>
      <p:sp>
        <p:nvSpPr>
          <p:cNvPr id="4" name="Subtitle 2">
            <a:extLst>
              <a:ext uri="{FF2B5EF4-FFF2-40B4-BE49-F238E27FC236}">
                <a16:creationId xmlns:a16="http://schemas.microsoft.com/office/drawing/2014/main" id="{6858C28B-FBA0-4CE5-AB9E-8C15D776C213}"/>
              </a:ext>
            </a:extLst>
          </p:cNvPr>
          <p:cNvSpPr txBox="1">
            <a:spLocks/>
          </p:cNvSpPr>
          <p:nvPr/>
        </p:nvSpPr>
        <p:spPr>
          <a:xfrm>
            <a:off x="547332" y="1384735"/>
            <a:ext cx="8596668" cy="38807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2000" dirty="0"/>
              <a:t>Abstract</a:t>
            </a:r>
          </a:p>
          <a:p>
            <a:pPr marL="285750" indent="-285750">
              <a:buFont typeface="Arial" panose="020B0604020202020204" pitchFamily="34" charset="0"/>
              <a:buChar char="•"/>
            </a:pPr>
            <a:r>
              <a:rPr lang="en-US" sz="2000" dirty="0"/>
              <a:t>Introduction</a:t>
            </a:r>
          </a:p>
          <a:p>
            <a:pPr marL="285750" indent="-285750">
              <a:buFont typeface="Arial" panose="020B0604020202020204" pitchFamily="34" charset="0"/>
              <a:buChar char="•"/>
            </a:pPr>
            <a:r>
              <a:rPr lang="en-US" sz="2000" dirty="0"/>
              <a:t>Problem Statement </a:t>
            </a:r>
          </a:p>
          <a:p>
            <a:pPr marL="285750" indent="-285750">
              <a:buFont typeface="Arial" panose="020B0604020202020204" pitchFamily="34" charset="0"/>
              <a:buChar char="•"/>
            </a:pPr>
            <a:r>
              <a:rPr lang="en-US" sz="2000" dirty="0"/>
              <a:t>Technology used</a:t>
            </a:r>
          </a:p>
          <a:p>
            <a:pPr marL="285750" indent="-285750">
              <a:buFont typeface="Arial" panose="020B0604020202020204" pitchFamily="34" charset="0"/>
              <a:buChar char="•"/>
            </a:pPr>
            <a:r>
              <a:rPr lang="en-US" sz="2000" dirty="0"/>
              <a:t>Algorithm used</a:t>
            </a:r>
          </a:p>
          <a:p>
            <a:pPr marL="285750" indent="-285750">
              <a:buFont typeface="Arial" panose="020B0604020202020204" pitchFamily="34" charset="0"/>
              <a:buChar char="•"/>
            </a:pPr>
            <a:r>
              <a:rPr lang="en-US" sz="2000" dirty="0"/>
              <a:t>Advantages </a:t>
            </a:r>
          </a:p>
          <a:p>
            <a:pPr marL="285750" indent="-285750">
              <a:buFont typeface="Arial" panose="020B0604020202020204" pitchFamily="34" charset="0"/>
              <a:buChar char="•"/>
            </a:pPr>
            <a:r>
              <a:rPr lang="en-US" sz="2000" dirty="0"/>
              <a:t>Conclusion </a:t>
            </a:r>
          </a:p>
        </p:txBody>
      </p:sp>
      <p:grpSp>
        <p:nvGrpSpPr>
          <p:cNvPr id="214" name="Group 213">
            <a:extLst>
              <a:ext uri="{FF2B5EF4-FFF2-40B4-BE49-F238E27FC236}">
                <a16:creationId xmlns:a16="http://schemas.microsoft.com/office/drawing/2014/main" id="{F212D5FA-11E8-49E3-81A1-7C5F7BB46E01}"/>
              </a:ext>
            </a:extLst>
          </p:cNvPr>
          <p:cNvGrpSpPr/>
          <p:nvPr/>
        </p:nvGrpSpPr>
        <p:grpSpPr>
          <a:xfrm>
            <a:off x="5029290" y="481914"/>
            <a:ext cx="3619735" cy="3601802"/>
            <a:chOff x="5029290" y="481914"/>
            <a:chExt cx="3619735" cy="3601802"/>
          </a:xfrm>
        </p:grpSpPr>
        <p:sp>
          <p:nvSpPr>
            <p:cNvPr id="7" name="Google Shape;1749;p30">
              <a:extLst>
                <a:ext uri="{FF2B5EF4-FFF2-40B4-BE49-F238E27FC236}">
                  <a16:creationId xmlns:a16="http://schemas.microsoft.com/office/drawing/2014/main" id="{2013A65F-0D1F-4684-A1FC-DA6EFB7BB7D8}"/>
                </a:ext>
              </a:extLst>
            </p:cNvPr>
            <p:cNvSpPr/>
            <p:nvPr/>
          </p:nvSpPr>
          <p:spPr>
            <a:xfrm>
              <a:off x="7001776" y="2864939"/>
              <a:ext cx="200953" cy="100778"/>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750;p30">
              <a:extLst>
                <a:ext uri="{FF2B5EF4-FFF2-40B4-BE49-F238E27FC236}">
                  <a16:creationId xmlns:a16="http://schemas.microsoft.com/office/drawing/2014/main" id="{97B208B2-3012-4B8A-876A-A444102CD08C}"/>
                </a:ext>
              </a:extLst>
            </p:cNvPr>
            <p:cNvSpPr/>
            <p:nvPr/>
          </p:nvSpPr>
          <p:spPr>
            <a:xfrm>
              <a:off x="7574129" y="3165689"/>
              <a:ext cx="200872" cy="100778"/>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751;p30">
              <a:extLst>
                <a:ext uri="{FF2B5EF4-FFF2-40B4-BE49-F238E27FC236}">
                  <a16:creationId xmlns:a16="http://schemas.microsoft.com/office/drawing/2014/main" id="{8CBB19FA-5E1D-4CE8-8106-9933C93E077F}"/>
                </a:ext>
              </a:extLst>
            </p:cNvPr>
            <p:cNvSpPr/>
            <p:nvPr/>
          </p:nvSpPr>
          <p:spPr>
            <a:xfrm>
              <a:off x="7049391" y="1980408"/>
              <a:ext cx="420145" cy="963410"/>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752;p30">
              <a:extLst>
                <a:ext uri="{FF2B5EF4-FFF2-40B4-BE49-F238E27FC236}">
                  <a16:creationId xmlns:a16="http://schemas.microsoft.com/office/drawing/2014/main" id="{60638204-D4C5-43C8-B62E-D4B0E02CDAF7}"/>
                </a:ext>
              </a:extLst>
            </p:cNvPr>
            <p:cNvSpPr/>
            <p:nvPr/>
          </p:nvSpPr>
          <p:spPr>
            <a:xfrm>
              <a:off x="7108225" y="1951450"/>
              <a:ext cx="420063" cy="963410"/>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753;p30">
              <a:extLst>
                <a:ext uri="{FF2B5EF4-FFF2-40B4-BE49-F238E27FC236}">
                  <a16:creationId xmlns:a16="http://schemas.microsoft.com/office/drawing/2014/main" id="{D10FCB57-014D-408C-A532-69CEA978C67D}"/>
                </a:ext>
              </a:extLst>
            </p:cNvPr>
            <p:cNvSpPr/>
            <p:nvPr/>
          </p:nvSpPr>
          <p:spPr>
            <a:xfrm>
              <a:off x="7049391" y="1980408"/>
              <a:ext cx="420145" cy="963410"/>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1754;p30">
              <a:extLst>
                <a:ext uri="{FF2B5EF4-FFF2-40B4-BE49-F238E27FC236}">
                  <a16:creationId xmlns:a16="http://schemas.microsoft.com/office/drawing/2014/main" id="{8C7565F1-5232-4CF9-8F2B-2B282CB8A335}"/>
                </a:ext>
              </a:extLst>
            </p:cNvPr>
            <p:cNvSpPr/>
            <p:nvPr/>
          </p:nvSpPr>
          <p:spPr>
            <a:xfrm>
              <a:off x="7559441" y="2007925"/>
              <a:ext cx="239206" cy="1199760"/>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755;p30">
              <a:extLst>
                <a:ext uri="{FF2B5EF4-FFF2-40B4-BE49-F238E27FC236}">
                  <a16:creationId xmlns:a16="http://schemas.microsoft.com/office/drawing/2014/main" id="{5B111B4A-00E7-4616-8E6D-E57A231C2A6F}"/>
                </a:ext>
              </a:extLst>
            </p:cNvPr>
            <p:cNvSpPr/>
            <p:nvPr/>
          </p:nvSpPr>
          <p:spPr>
            <a:xfrm>
              <a:off x="7489147" y="2043728"/>
              <a:ext cx="239206" cy="1199760"/>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756;p30">
              <a:extLst>
                <a:ext uri="{FF2B5EF4-FFF2-40B4-BE49-F238E27FC236}">
                  <a16:creationId xmlns:a16="http://schemas.microsoft.com/office/drawing/2014/main" id="{C23DE4DA-BF7F-49A0-A143-5EAF2B02F105}"/>
                </a:ext>
              </a:extLst>
            </p:cNvPr>
            <p:cNvSpPr/>
            <p:nvPr/>
          </p:nvSpPr>
          <p:spPr>
            <a:xfrm>
              <a:off x="6637720" y="1514478"/>
              <a:ext cx="1971598" cy="1016068"/>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757;p30">
              <a:extLst>
                <a:ext uri="{FF2B5EF4-FFF2-40B4-BE49-F238E27FC236}">
                  <a16:creationId xmlns:a16="http://schemas.microsoft.com/office/drawing/2014/main" id="{6CAACEEF-623B-4E02-A807-9C2FC329907C}"/>
                </a:ext>
              </a:extLst>
            </p:cNvPr>
            <p:cNvSpPr/>
            <p:nvPr/>
          </p:nvSpPr>
          <p:spPr>
            <a:xfrm>
              <a:off x="6637720" y="1558205"/>
              <a:ext cx="1886375" cy="1060010"/>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758;p30">
              <a:extLst>
                <a:ext uri="{FF2B5EF4-FFF2-40B4-BE49-F238E27FC236}">
                  <a16:creationId xmlns:a16="http://schemas.microsoft.com/office/drawing/2014/main" id="{5CC5225E-F3BC-486F-AAEA-933E2663515A}"/>
                </a:ext>
              </a:extLst>
            </p:cNvPr>
            <p:cNvSpPr/>
            <p:nvPr/>
          </p:nvSpPr>
          <p:spPr>
            <a:xfrm>
              <a:off x="6748769" y="481914"/>
              <a:ext cx="1737153" cy="198272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59;p30">
              <a:extLst>
                <a:ext uri="{FF2B5EF4-FFF2-40B4-BE49-F238E27FC236}">
                  <a16:creationId xmlns:a16="http://schemas.microsoft.com/office/drawing/2014/main" id="{1CA91CDD-63DF-40C6-A5B5-B3CE7C0A88B2}"/>
                </a:ext>
              </a:extLst>
            </p:cNvPr>
            <p:cNvSpPr/>
            <p:nvPr/>
          </p:nvSpPr>
          <p:spPr>
            <a:xfrm>
              <a:off x="8524096" y="2484372"/>
              <a:ext cx="86595" cy="133843"/>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760;p30">
              <a:extLst>
                <a:ext uri="{FF2B5EF4-FFF2-40B4-BE49-F238E27FC236}">
                  <a16:creationId xmlns:a16="http://schemas.microsoft.com/office/drawing/2014/main" id="{ADAF2F2E-0119-4306-96BC-5C2F0441E619}"/>
                </a:ext>
              </a:extLst>
            </p:cNvPr>
            <p:cNvSpPr/>
            <p:nvPr/>
          </p:nvSpPr>
          <p:spPr>
            <a:xfrm>
              <a:off x="6876685" y="682390"/>
              <a:ext cx="143895" cy="123541"/>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761;p30">
              <a:extLst>
                <a:ext uri="{FF2B5EF4-FFF2-40B4-BE49-F238E27FC236}">
                  <a16:creationId xmlns:a16="http://schemas.microsoft.com/office/drawing/2014/main" id="{EE42E0A4-FF70-4749-B48B-3B8288B65DFA}"/>
                </a:ext>
              </a:extLst>
            </p:cNvPr>
            <p:cNvSpPr/>
            <p:nvPr/>
          </p:nvSpPr>
          <p:spPr>
            <a:xfrm>
              <a:off x="7081834" y="788067"/>
              <a:ext cx="253087" cy="179874"/>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762;p30">
              <a:extLst>
                <a:ext uri="{FF2B5EF4-FFF2-40B4-BE49-F238E27FC236}">
                  <a16:creationId xmlns:a16="http://schemas.microsoft.com/office/drawing/2014/main" id="{11622732-25C1-4964-ABD2-DC11EB6D8A82}"/>
                </a:ext>
              </a:extLst>
            </p:cNvPr>
            <p:cNvSpPr/>
            <p:nvPr/>
          </p:nvSpPr>
          <p:spPr>
            <a:xfrm>
              <a:off x="6876685" y="775749"/>
              <a:ext cx="143895" cy="123541"/>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763;p30">
              <a:extLst>
                <a:ext uri="{FF2B5EF4-FFF2-40B4-BE49-F238E27FC236}">
                  <a16:creationId xmlns:a16="http://schemas.microsoft.com/office/drawing/2014/main" id="{D3DF4568-A3B7-4966-A239-42387769248C}"/>
                </a:ext>
              </a:extLst>
            </p:cNvPr>
            <p:cNvSpPr/>
            <p:nvPr/>
          </p:nvSpPr>
          <p:spPr>
            <a:xfrm>
              <a:off x="7081834" y="881426"/>
              <a:ext cx="253087" cy="179874"/>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764;p30">
              <a:extLst>
                <a:ext uri="{FF2B5EF4-FFF2-40B4-BE49-F238E27FC236}">
                  <a16:creationId xmlns:a16="http://schemas.microsoft.com/office/drawing/2014/main" id="{A5E9BDDF-FF23-4A07-9334-51AC04F61AB6}"/>
                </a:ext>
              </a:extLst>
            </p:cNvPr>
            <p:cNvSpPr/>
            <p:nvPr/>
          </p:nvSpPr>
          <p:spPr>
            <a:xfrm>
              <a:off x="6876685" y="882794"/>
              <a:ext cx="143895" cy="123613"/>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765;p30">
              <a:extLst>
                <a:ext uri="{FF2B5EF4-FFF2-40B4-BE49-F238E27FC236}">
                  <a16:creationId xmlns:a16="http://schemas.microsoft.com/office/drawing/2014/main" id="{444CA8B8-5D33-45E7-9981-A6DC7793167E}"/>
                </a:ext>
              </a:extLst>
            </p:cNvPr>
            <p:cNvSpPr/>
            <p:nvPr/>
          </p:nvSpPr>
          <p:spPr>
            <a:xfrm>
              <a:off x="7081834" y="988543"/>
              <a:ext cx="253087" cy="179874"/>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766;p30">
              <a:extLst>
                <a:ext uri="{FF2B5EF4-FFF2-40B4-BE49-F238E27FC236}">
                  <a16:creationId xmlns:a16="http://schemas.microsoft.com/office/drawing/2014/main" id="{C05366B0-803D-4197-A255-314B6ADF8BB0}"/>
                </a:ext>
              </a:extLst>
            </p:cNvPr>
            <p:cNvSpPr/>
            <p:nvPr/>
          </p:nvSpPr>
          <p:spPr>
            <a:xfrm>
              <a:off x="6876685" y="989912"/>
              <a:ext cx="143895" cy="123614"/>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767;p30">
              <a:extLst>
                <a:ext uri="{FF2B5EF4-FFF2-40B4-BE49-F238E27FC236}">
                  <a16:creationId xmlns:a16="http://schemas.microsoft.com/office/drawing/2014/main" id="{001570C4-A7C5-4F47-9E05-11B51CF93441}"/>
                </a:ext>
              </a:extLst>
            </p:cNvPr>
            <p:cNvSpPr/>
            <p:nvPr/>
          </p:nvSpPr>
          <p:spPr>
            <a:xfrm>
              <a:off x="7081834" y="1095660"/>
              <a:ext cx="253087" cy="179874"/>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768;p30">
              <a:extLst>
                <a:ext uri="{FF2B5EF4-FFF2-40B4-BE49-F238E27FC236}">
                  <a16:creationId xmlns:a16="http://schemas.microsoft.com/office/drawing/2014/main" id="{9E212A69-0384-4E18-9C86-34CF130BE149}"/>
                </a:ext>
              </a:extLst>
            </p:cNvPr>
            <p:cNvSpPr/>
            <p:nvPr/>
          </p:nvSpPr>
          <p:spPr>
            <a:xfrm>
              <a:off x="7521268" y="1050196"/>
              <a:ext cx="173271" cy="2088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769;p30">
              <a:extLst>
                <a:ext uri="{FF2B5EF4-FFF2-40B4-BE49-F238E27FC236}">
                  <a16:creationId xmlns:a16="http://schemas.microsoft.com/office/drawing/2014/main" id="{2882F9B4-6B41-45D8-8055-FC941013AEFF}"/>
                </a:ext>
              </a:extLst>
            </p:cNvPr>
            <p:cNvSpPr/>
            <p:nvPr/>
          </p:nvSpPr>
          <p:spPr>
            <a:xfrm>
              <a:off x="7675816" y="1082838"/>
              <a:ext cx="169478" cy="197162"/>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770;p30">
              <a:extLst>
                <a:ext uri="{FF2B5EF4-FFF2-40B4-BE49-F238E27FC236}">
                  <a16:creationId xmlns:a16="http://schemas.microsoft.com/office/drawing/2014/main" id="{3D118F43-C6C3-45FD-BEDC-6EDFF91D475F}"/>
                </a:ext>
              </a:extLst>
            </p:cNvPr>
            <p:cNvSpPr/>
            <p:nvPr/>
          </p:nvSpPr>
          <p:spPr>
            <a:xfrm>
              <a:off x="7676381" y="1259038"/>
              <a:ext cx="180776" cy="208880"/>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771;p30">
              <a:extLst>
                <a:ext uri="{FF2B5EF4-FFF2-40B4-BE49-F238E27FC236}">
                  <a16:creationId xmlns:a16="http://schemas.microsoft.com/office/drawing/2014/main" id="{A0E77E55-7BD4-405F-A95D-72BAFA79B9B6}"/>
                </a:ext>
              </a:extLst>
            </p:cNvPr>
            <p:cNvSpPr/>
            <p:nvPr/>
          </p:nvSpPr>
          <p:spPr>
            <a:xfrm>
              <a:off x="7494797" y="1081398"/>
              <a:ext cx="246308" cy="385537"/>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772;p30">
              <a:extLst>
                <a:ext uri="{FF2B5EF4-FFF2-40B4-BE49-F238E27FC236}">
                  <a16:creationId xmlns:a16="http://schemas.microsoft.com/office/drawing/2014/main" id="{350ADA12-A7F6-4D4A-8142-B4CAF64B495D}"/>
                </a:ext>
              </a:extLst>
            </p:cNvPr>
            <p:cNvSpPr/>
            <p:nvPr/>
          </p:nvSpPr>
          <p:spPr>
            <a:xfrm>
              <a:off x="8021956" y="1308362"/>
              <a:ext cx="173513" cy="208855"/>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773;p30">
              <a:extLst>
                <a:ext uri="{FF2B5EF4-FFF2-40B4-BE49-F238E27FC236}">
                  <a16:creationId xmlns:a16="http://schemas.microsoft.com/office/drawing/2014/main" id="{642CFC1A-89C2-40A6-954D-6C0E95FD6EF1}"/>
                </a:ext>
              </a:extLst>
            </p:cNvPr>
            <p:cNvSpPr/>
            <p:nvPr/>
          </p:nvSpPr>
          <p:spPr>
            <a:xfrm>
              <a:off x="8176746" y="1341016"/>
              <a:ext cx="169478" cy="197090"/>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774;p30">
              <a:extLst>
                <a:ext uri="{FF2B5EF4-FFF2-40B4-BE49-F238E27FC236}">
                  <a16:creationId xmlns:a16="http://schemas.microsoft.com/office/drawing/2014/main" id="{01F4B4BA-72B0-4DFD-B5A7-D571A3EE4BE1}"/>
                </a:ext>
              </a:extLst>
            </p:cNvPr>
            <p:cNvSpPr/>
            <p:nvPr/>
          </p:nvSpPr>
          <p:spPr>
            <a:xfrm>
              <a:off x="8176746" y="1517216"/>
              <a:ext cx="181342" cy="208824"/>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775;p30">
              <a:extLst>
                <a:ext uri="{FF2B5EF4-FFF2-40B4-BE49-F238E27FC236}">
                  <a16:creationId xmlns:a16="http://schemas.microsoft.com/office/drawing/2014/main" id="{95DA9830-49E3-41AA-9D07-C9E820397937}"/>
                </a:ext>
              </a:extLst>
            </p:cNvPr>
            <p:cNvSpPr/>
            <p:nvPr/>
          </p:nvSpPr>
          <p:spPr>
            <a:xfrm>
              <a:off x="7995727" y="1339575"/>
              <a:ext cx="246308" cy="385464"/>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776;p30">
              <a:extLst>
                <a:ext uri="{FF2B5EF4-FFF2-40B4-BE49-F238E27FC236}">
                  <a16:creationId xmlns:a16="http://schemas.microsoft.com/office/drawing/2014/main" id="{9BCBEDDC-A7AF-4293-8F55-770123D2496A}"/>
                </a:ext>
              </a:extLst>
            </p:cNvPr>
            <p:cNvSpPr/>
            <p:nvPr/>
          </p:nvSpPr>
          <p:spPr>
            <a:xfrm>
              <a:off x="7521268" y="1776981"/>
              <a:ext cx="824956" cy="271725"/>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777;p30">
              <a:extLst>
                <a:ext uri="{FF2B5EF4-FFF2-40B4-BE49-F238E27FC236}">
                  <a16:creationId xmlns:a16="http://schemas.microsoft.com/office/drawing/2014/main" id="{B5C5408F-9CDB-45C6-A37A-A1F0A429A633}"/>
                </a:ext>
              </a:extLst>
            </p:cNvPr>
            <p:cNvSpPr/>
            <p:nvPr/>
          </p:nvSpPr>
          <p:spPr>
            <a:xfrm rot="19798236">
              <a:off x="7765293" y="1767322"/>
              <a:ext cx="42412" cy="65494"/>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778;p30">
              <a:extLst>
                <a:ext uri="{FF2B5EF4-FFF2-40B4-BE49-F238E27FC236}">
                  <a16:creationId xmlns:a16="http://schemas.microsoft.com/office/drawing/2014/main" id="{8AE2EB41-CBE6-4D0A-8193-0E25D168D662}"/>
                </a:ext>
              </a:extLst>
            </p:cNvPr>
            <p:cNvSpPr/>
            <p:nvPr/>
          </p:nvSpPr>
          <p:spPr>
            <a:xfrm rot="19798236">
              <a:off x="7544852" y="1766938"/>
              <a:ext cx="42412" cy="65494"/>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779;p30">
              <a:extLst>
                <a:ext uri="{FF2B5EF4-FFF2-40B4-BE49-F238E27FC236}">
                  <a16:creationId xmlns:a16="http://schemas.microsoft.com/office/drawing/2014/main" id="{7CD316A7-8546-435F-ACA2-D92977E7E08A}"/>
                </a:ext>
              </a:extLst>
            </p:cNvPr>
            <p:cNvSpPr/>
            <p:nvPr/>
          </p:nvSpPr>
          <p:spPr>
            <a:xfrm rot="19809977">
              <a:off x="8012750" y="1932345"/>
              <a:ext cx="42598" cy="65781"/>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780;p30">
              <a:extLst>
                <a:ext uri="{FF2B5EF4-FFF2-40B4-BE49-F238E27FC236}">
                  <a16:creationId xmlns:a16="http://schemas.microsoft.com/office/drawing/2014/main" id="{46CD7641-189C-4C26-8951-AC9DAD2E5B76}"/>
                </a:ext>
              </a:extLst>
            </p:cNvPr>
            <p:cNvSpPr/>
            <p:nvPr/>
          </p:nvSpPr>
          <p:spPr>
            <a:xfrm rot="19798236">
              <a:off x="8266326" y="1998679"/>
              <a:ext cx="42412" cy="65494"/>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781;p30">
              <a:extLst>
                <a:ext uri="{FF2B5EF4-FFF2-40B4-BE49-F238E27FC236}">
                  <a16:creationId xmlns:a16="http://schemas.microsoft.com/office/drawing/2014/main" id="{1D5BF472-FFEC-4106-9B64-9C5CCFB45C06}"/>
                </a:ext>
              </a:extLst>
            </p:cNvPr>
            <p:cNvSpPr/>
            <p:nvPr/>
          </p:nvSpPr>
          <p:spPr>
            <a:xfrm>
              <a:off x="6876685" y="1379843"/>
              <a:ext cx="49229" cy="177857"/>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782;p30">
              <a:extLst>
                <a:ext uri="{FF2B5EF4-FFF2-40B4-BE49-F238E27FC236}">
                  <a16:creationId xmlns:a16="http://schemas.microsoft.com/office/drawing/2014/main" id="{C9BB6B82-CB94-4CFD-8A0C-6353271ABF83}"/>
                </a:ext>
              </a:extLst>
            </p:cNvPr>
            <p:cNvSpPr/>
            <p:nvPr/>
          </p:nvSpPr>
          <p:spPr>
            <a:xfrm>
              <a:off x="7012994" y="1396556"/>
              <a:ext cx="49310" cy="231379"/>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783;p30">
              <a:extLst>
                <a:ext uri="{FF2B5EF4-FFF2-40B4-BE49-F238E27FC236}">
                  <a16:creationId xmlns:a16="http://schemas.microsoft.com/office/drawing/2014/main" id="{5D039A35-FCE9-4D88-B135-30298C6A9965}"/>
                </a:ext>
              </a:extLst>
            </p:cNvPr>
            <p:cNvSpPr/>
            <p:nvPr/>
          </p:nvSpPr>
          <p:spPr>
            <a:xfrm>
              <a:off x="7149303" y="1377610"/>
              <a:ext cx="49309" cy="320560"/>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784;p30">
              <a:extLst>
                <a:ext uri="{FF2B5EF4-FFF2-40B4-BE49-F238E27FC236}">
                  <a16:creationId xmlns:a16="http://schemas.microsoft.com/office/drawing/2014/main" id="{0F26520A-63B0-4F64-A592-A2DDB8006CB9}"/>
                </a:ext>
              </a:extLst>
            </p:cNvPr>
            <p:cNvSpPr/>
            <p:nvPr/>
          </p:nvSpPr>
          <p:spPr>
            <a:xfrm>
              <a:off x="7285612" y="1376457"/>
              <a:ext cx="49310" cy="391948"/>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785;p30">
              <a:extLst>
                <a:ext uri="{FF2B5EF4-FFF2-40B4-BE49-F238E27FC236}">
                  <a16:creationId xmlns:a16="http://schemas.microsoft.com/office/drawing/2014/main" id="{58D9CAE7-B6D4-4F3B-8DF1-1BE1350916C7}"/>
                </a:ext>
              </a:extLst>
            </p:cNvPr>
            <p:cNvSpPr/>
            <p:nvPr/>
          </p:nvSpPr>
          <p:spPr>
            <a:xfrm>
              <a:off x="7714473" y="3128879"/>
              <a:ext cx="84174" cy="114609"/>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786;p30">
              <a:extLst>
                <a:ext uri="{FF2B5EF4-FFF2-40B4-BE49-F238E27FC236}">
                  <a16:creationId xmlns:a16="http://schemas.microsoft.com/office/drawing/2014/main" id="{A68904E7-3F87-45A9-9AEE-256D5B60AFAC}"/>
                </a:ext>
              </a:extLst>
            </p:cNvPr>
            <p:cNvSpPr/>
            <p:nvPr/>
          </p:nvSpPr>
          <p:spPr>
            <a:xfrm>
              <a:off x="7149787" y="2840518"/>
              <a:ext cx="58833" cy="103299"/>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 name="Google Shape;1787;p30">
              <a:extLst>
                <a:ext uri="{FF2B5EF4-FFF2-40B4-BE49-F238E27FC236}">
                  <a16:creationId xmlns:a16="http://schemas.microsoft.com/office/drawing/2014/main" id="{BA31FFEC-2D74-45B5-B12D-332BBAFDFDB0}"/>
                </a:ext>
              </a:extLst>
            </p:cNvPr>
            <p:cNvGrpSpPr/>
            <p:nvPr/>
          </p:nvGrpSpPr>
          <p:grpSpPr>
            <a:xfrm>
              <a:off x="5812522" y="3411764"/>
              <a:ext cx="634172" cy="390579"/>
              <a:chOff x="4884742" y="4921758"/>
              <a:chExt cx="746807" cy="516445"/>
            </a:xfrm>
          </p:grpSpPr>
          <p:sp>
            <p:nvSpPr>
              <p:cNvPr id="197" name="Google Shape;1788;p30">
                <a:extLst>
                  <a:ext uri="{FF2B5EF4-FFF2-40B4-BE49-F238E27FC236}">
                    <a16:creationId xmlns:a16="http://schemas.microsoft.com/office/drawing/2014/main" id="{D6C1823E-CF81-4F81-90F6-A78C779BC00B}"/>
                  </a:ext>
                </a:extLst>
              </p:cNvPr>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789;p30">
                <a:extLst>
                  <a:ext uri="{FF2B5EF4-FFF2-40B4-BE49-F238E27FC236}">
                    <a16:creationId xmlns:a16="http://schemas.microsoft.com/office/drawing/2014/main" id="{1E558FC9-02D6-4F9E-8763-03B25C214E09}"/>
                  </a:ext>
                </a:extLst>
              </p:cNvPr>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790;p30">
                <a:extLst>
                  <a:ext uri="{FF2B5EF4-FFF2-40B4-BE49-F238E27FC236}">
                    <a16:creationId xmlns:a16="http://schemas.microsoft.com/office/drawing/2014/main" id="{9B548126-B3D2-4090-AAA5-F6D8DDCA39A0}"/>
                  </a:ext>
                </a:extLst>
              </p:cNvPr>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1791;p30">
                <a:extLst>
                  <a:ext uri="{FF2B5EF4-FFF2-40B4-BE49-F238E27FC236}">
                    <a16:creationId xmlns:a16="http://schemas.microsoft.com/office/drawing/2014/main" id="{4B02BFE4-8384-40A3-BF72-C5919737FF7A}"/>
                  </a:ext>
                </a:extLst>
              </p:cNvPr>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1792;p30">
                <a:extLst>
                  <a:ext uri="{FF2B5EF4-FFF2-40B4-BE49-F238E27FC236}">
                    <a16:creationId xmlns:a16="http://schemas.microsoft.com/office/drawing/2014/main" id="{FE026669-1B37-4827-869A-B7DE715B5A2B}"/>
                  </a:ext>
                </a:extLst>
              </p:cNvPr>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1793;p30">
                <a:extLst>
                  <a:ext uri="{FF2B5EF4-FFF2-40B4-BE49-F238E27FC236}">
                    <a16:creationId xmlns:a16="http://schemas.microsoft.com/office/drawing/2014/main" id="{5BEF40E8-E150-4F03-99BA-9DAF485216CD}"/>
                  </a:ext>
                </a:extLst>
              </p:cNvPr>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1794;p30">
                <a:extLst>
                  <a:ext uri="{FF2B5EF4-FFF2-40B4-BE49-F238E27FC236}">
                    <a16:creationId xmlns:a16="http://schemas.microsoft.com/office/drawing/2014/main" id="{F5E79610-847F-4C17-968A-3688BC48E5C0}"/>
                  </a:ext>
                </a:extLst>
              </p:cNvPr>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1795;p30">
                <a:extLst>
                  <a:ext uri="{FF2B5EF4-FFF2-40B4-BE49-F238E27FC236}">
                    <a16:creationId xmlns:a16="http://schemas.microsoft.com/office/drawing/2014/main" id="{78CA0630-38AE-4B2A-A4B9-48533E2890FA}"/>
                  </a:ext>
                </a:extLst>
              </p:cNvPr>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1796;p30">
                <a:extLst>
                  <a:ext uri="{FF2B5EF4-FFF2-40B4-BE49-F238E27FC236}">
                    <a16:creationId xmlns:a16="http://schemas.microsoft.com/office/drawing/2014/main" id="{EEB7DE9C-9C54-47F2-A2D1-682B39605946}"/>
                  </a:ext>
                </a:extLst>
              </p:cNvPr>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1797;p30">
                <a:extLst>
                  <a:ext uri="{FF2B5EF4-FFF2-40B4-BE49-F238E27FC236}">
                    <a16:creationId xmlns:a16="http://schemas.microsoft.com/office/drawing/2014/main" id="{1A9A81F6-0D21-445F-A079-6D449BCD324D}"/>
                  </a:ext>
                </a:extLst>
              </p:cNvPr>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1798;p30">
                <a:extLst>
                  <a:ext uri="{FF2B5EF4-FFF2-40B4-BE49-F238E27FC236}">
                    <a16:creationId xmlns:a16="http://schemas.microsoft.com/office/drawing/2014/main" id="{E4A20DE9-9D35-4B81-9566-0FBC3DD24407}"/>
                  </a:ext>
                </a:extLst>
              </p:cNvPr>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1799;p30">
                <a:extLst>
                  <a:ext uri="{FF2B5EF4-FFF2-40B4-BE49-F238E27FC236}">
                    <a16:creationId xmlns:a16="http://schemas.microsoft.com/office/drawing/2014/main" id="{1E08B503-1E89-494F-8FE6-920C998802D7}"/>
                  </a:ext>
                </a:extLst>
              </p:cNvPr>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1800;p30">
                <a:extLst>
                  <a:ext uri="{FF2B5EF4-FFF2-40B4-BE49-F238E27FC236}">
                    <a16:creationId xmlns:a16="http://schemas.microsoft.com/office/drawing/2014/main" id="{CD85129B-5A44-4BF3-B31E-A612FA30A8B6}"/>
                  </a:ext>
                </a:extLst>
              </p:cNvPr>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1801;p30">
                <a:extLst>
                  <a:ext uri="{FF2B5EF4-FFF2-40B4-BE49-F238E27FC236}">
                    <a16:creationId xmlns:a16="http://schemas.microsoft.com/office/drawing/2014/main" id="{90A698AD-5899-42DB-BA45-5DA888BF4762}"/>
                  </a:ext>
                </a:extLst>
              </p:cNvPr>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1802;p30">
                <a:extLst>
                  <a:ext uri="{FF2B5EF4-FFF2-40B4-BE49-F238E27FC236}">
                    <a16:creationId xmlns:a16="http://schemas.microsoft.com/office/drawing/2014/main" id="{A0E65832-E71A-4F22-9041-FBDFAA8C616F}"/>
                  </a:ext>
                </a:extLst>
              </p:cNvPr>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1803;p30">
                <a:extLst>
                  <a:ext uri="{FF2B5EF4-FFF2-40B4-BE49-F238E27FC236}">
                    <a16:creationId xmlns:a16="http://schemas.microsoft.com/office/drawing/2014/main" id="{61333191-ABD5-4FAA-B5BC-873F60AD997B}"/>
                  </a:ext>
                </a:extLst>
              </p:cNvPr>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1804;p30">
                <a:extLst>
                  <a:ext uri="{FF2B5EF4-FFF2-40B4-BE49-F238E27FC236}">
                    <a16:creationId xmlns:a16="http://schemas.microsoft.com/office/drawing/2014/main" id="{E44445C4-B094-48B7-AC60-6187A5367AED}"/>
                  </a:ext>
                </a:extLst>
              </p:cNvPr>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 name="Google Shape;1805;p30">
              <a:extLst>
                <a:ext uri="{FF2B5EF4-FFF2-40B4-BE49-F238E27FC236}">
                  <a16:creationId xmlns:a16="http://schemas.microsoft.com/office/drawing/2014/main" id="{414F1B21-A88F-4108-82BD-2F0CC252CCF5}"/>
                </a:ext>
              </a:extLst>
            </p:cNvPr>
            <p:cNvGrpSpPr/>
            <p:nvPr/>
          </p:nvGrpSpPr>
          <p:grpSpPr>
            <a:xfrm>
              <a:off x="5905413" y="3334181"/>
              <a:ext cx="564282" cy="353193"/>
              <a:chOff x="4994131" y="4819173"/>
              <a:chExt cx="664504" cy="467011"/>
            </a:xfrm>
          </p:grpSpPr>
          <p:sp>
            <p:nvSpPr>
              <p:cNvPr id="181" name="Google Shape;1806;p30">
                <a:extLst>
                  <a:ext uri="{FF2B5EF4-FFF2-40B4-BE49-F238E27FC236}">
                    <a16:creationId xmlns:a16="http://schemas.microsoft.com/office/drawing/2014/main" id="{3E9833DC-F158-45E8-B89A-D2B1EFE76E7A}"/>
                  </a:ext>
                </a:extLst>
              </p:cNvPr>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07;p30">
                <a:extLst>
                  <a:ext uri="{FF2B5EF4-FFF2-40B4-BE49-F238E27FC236}">
                    <a16:creationId xmlns:a16="http://schemas.microsoft.com/office/drawing/2014/main" id="{0A9F4CD3-3A6E-4D66-9497-EDD2229A14B2}"/>
                  </a:ext>
                </a:extLst>
              </p:cNvPr>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08;p30">
                <a:extLst>
                  <a:ext uri="{FF2B5EF4-FFF2-40B4-BE49-F238E27FC236}">
                    <a16:creationId xmlns:a16="http://schemas.microsoft.com/office/drawing/2014/main" id="{F755571C-FCB6-46A3-828B-7CF400462C76}"/>
                  </a:ext>
                </a:extLst>
              </p:cNvPr>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09;p30">
                <a:extLst>
                  <a:ext uri="{FF2B5EF4-FFF2-40B4-BE49-F238E27FC236}">
                    <a16:creationId xmlns:a16="http://schemas.microsoft.com/office/drawing/2014/main" id="{A988D137-346C-4380-84E6-846292386A5B}"/>
                  </a:ext>
                </a:extLst>
              </p:cNvPr>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10;p30">
                <a:extLst>
                  <a:ext uri="{FF2B5EF4-FFF2-40B4-BE49-F238E27FC236}">
                    <a16:creationId xmlns:a16="http://schemas.microsoft.com/office/drawing/2014/main" id="{9D1DA533-6491-4504-A74A-CE58CBFD760B}"/>
                  </a:ext>
                </a:extLst>
              </p:cNvPr>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11;p30">
                <a:extLst>
                  <a:ext uri="{FF2B5EF4-FFF2-40B4-BE49-F238E27FC236}">
                    <a16:creationId xmlns:a16="http://schemas.microsoft.com/office/drawing/2014/main" id="{4C7F1FA7-9B52-44CC-9171-DE38CD2F3891}"/>
                  </a:ext>
                </a:extLst>
              </p:cNvPr>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12;p30">
                <a:extLst>
                  <a:ext uri="{FF2B5EF4-FFF2-40B4-BE49-F238E27FC236}">
                    <a16:creationId xmlns:a16="http://schemas.microsoft.com/office/drawing/2014/main" id="{E0C05686-BFF5-4D16-BAD9-861EDDCBD802}"/>
                  </a:ext>
                </a:extLst>
              </p:cNvPr>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13;p30">
                <a:extLst>
                  <a:ext uri="{FF2B5EF4-FFF2-40B4-BE49-F238E27FC236}">
                    <a16:creationId xmlns:a16="http://schemas.microsoft.com/office/drawing/2014/main" id="{CB99A8E4-2E09-4520-8EC8-0A4C4352A96F}"/>
                  </a:ext>
                </a:extLst>
              </p:cNvPr>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14;p30">
                <a:extLst>
                  <a:ext uri="{FF2B5EF4-FFF2-40B4-BE49-F238E27FC236}">
                    <a16:creationId xmlns:a16="http://schemas.microsoft.com/office/drawing/2014/main" id="{E1105F9F-92B4-405C-B6FC-242FCB4DDA7C}"/>
                  </a:ext>
                </a:extLst>
              </p:cNvPr>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815;p30">
                <a:extLst>
                  <a:ext uri="{FF2B5EF4-FFF2-40B4-BE49-F238E27FC236}">
                    <a16:creationId xmlns:a16="http://schemas.microsoft.com/office/drawing/2014/main" id="{0D42A25D-BB6D-42EE-86A9-FEBD81DF5C4E}"/>
                  </a:ext>
                </a:extLst>
              </p:cNvPr>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816;p30">
                <a:extLst>
                  <a:ext uri="{FF2B5EF4-FFF2-40B4-BE49-F238E27FC236}">
                    <a16:creationId xmlns:a16="http://schemas.microsoft.com/office/drawing/2014/main" id="{AB153ED2-CB4C-438B-9AB5-B0A0F858A889}"/>
                  </a:ext>
                </a:extLst>
              </p:cNvPr>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817;p30">
                <a:extLst>
                  <a:ext uri="{FF2B5EF4-FFF2-40B4-BE49-F238E27FC236}">
                    <a16:creationId xmlns:a16="http://schemas.microsoft.com/office/drawing/2014/main" id="{2A2AFB5C-229C-45BE-8856-27B16E97A4F8}"/>
                  </a:ext>
                </a:extLst>
              </p:cNvPr>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818;p30">
                <a:extLst>
                  <a:ext uri="{FF2B5EF4-FFF2-40B4-BE49-F238E27FC236}">
                    <a16:creationId xmlns:a16="http://schemas.microsoft.com/office/drawing/2014/main" id="{7C9F1181-B199-4C5D-9CEB-895D9271751D}"/>
                  </a:ext>
                </a:extLst>
              </p:cNvPr>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819;p30">
                <a:extLst>
                  <a:ext uri="{FF2B5EF4-FFF2-40B4-BE49-F238E27FC236}">
                    <a16:creationId xmlns:a16="http://schemas.microsoft.com/office/drawing/2014/main" id="{5EB8CE02-03B6-4EDF-AAD7-6F6B38B8E39F}"/>
                  </a:ext>
                </a:extLst>
              </p:cNvPr>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820;p30">
                <a:extLst>
                  <a:ext uri="{FF2B5EF4-FFF2-40B4-BE49-F238E27FC236}">
                    <a16:creationId xmlns:a16="http://schemas.microsoft.com/office/drawing/2014/main" id="{B8A2B0A2-0638-4E83-BBCF-9BB395B7CCE4}"/>
                  </a:ext>
                </a:extLst>
              </p:cNvPr>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821;p30">
                <a:extLst>
                  <a:ext uri="{FF2B5EF4-FFF2-40B4-BE49-F238E27FC236}">
                    <a16:creationId xmlns:a16="http://schemas.microsoft.com/office/drawing/2014/main" id="{C0E372DE-1382-48DC-8957-12B3B95C467A}"/>
                  </a:ext>
                </a:extLst>
              </p:cNvPr>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 name="Google Shape;1822;p30">
              <a:extLst>
                <a:ext uri="{FF2B5EF4-FFF2-40B4-BE49-F238E27FC236}">
                  <a16:creationId xmlns:a16="http://schemas.microsoft.com/office/drawing/2014/main" id="{3A3B0F28-CED0-41D2-86A8-19CD97CDFACF}"/>
                </a:ext>
              </a:extLst>
            </p:cNvPr>
            <p:cNvGrpSpPr/>
            <p:nvPr/>
          </p:nvGrpSpPr>
          <p:grpSpPr>
            <a:xfrm>
              <a:off x="5888061" y="3259552"/>
              <a:ext cx="564362" cy="353193"/>
              <a:chOff x="4973697" y="4720494"/>
              <a:chExt cx="664599" cy="467011"/>
            </a:xfrm>
          </p:grpSpPr>
          <p:sp>
            <p:nvSpPr>
              <p:cNvPr id="165" name="Google Shape;1823;p30">
                <a:extLst>
                  <a:ext uri="{FF2B5EF4-FFF2-40B4-BE49-F238E27FC236}">
                    <a16:creationId xmlns:a16="http://schemas.microsoft.com/office/drawing/2014/main" id="{54FD8864-72EF-47CE-B202-FA60C28A047E}"/>
                  </a:ext>
                </a:extLst>
              </p:cNvPr>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824;p30">
                <a:extLst>
                  <a:ext uri="{FF2B5EF4-FFF2-40B4-BE49-F238E27FC236}">
                    <a16:creationId xmlns:a16="http://schemas.microsoft.com/office/drawing/2014/main" id="{3B551B98-BAF9-49F4-AF8B-7FF4E09F0E25}"/>
                  </a:ext>
                </a:extLst>
              </p:cNvPr>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825;p30">
                <a:extLst>
                  <a:ext uri="{FF2B5EF4-FFF2-40B4-BE49-F238E27FC236}">
                    <a16:creationId xmlns:a16="http://schemas.microsoft.com/office/drawing/2014/main" id="{A0400C03-3C1B-452F-9813-412B90A2CAD8}"/>
                  </a:ext>
                </a:extLst>
              </p:cNvPr>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826;p30">
                <a:extLst>
                  <a:ext uri="{FF2B5EF4-FFF2-40B4-BE49-F238E27FC236}">
                    <a16:creationId xmlns:a16="http://schemas.microsoft.com/office/drawing/2014/main" id="{5AE99265-3AF7-42C0-999D-4733A6218E62}"/>
                  </a:ext>
                </a:extLst>
              </p:cNvPr>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827;p30">
                <a:extLst>
                  <a:ext uri="{FF2B5EF4-FFF2-40B4-BE49-F238E27FC236}">
                    <a16:creationId xmlns:a16="http://schemas.microsoft.com/office/drawing/2014/main" id="{AE7D72E0-D442-4F67-926D-901DE859AEB0}"/>
                  </a:ext>
                </a:extLst>
              </p:cNvPr>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828;p30">
                <a:extLst>
                  <a:ext uri="{FF2B5EF4-FFF2-40B4-BE49-F238E27FC236}">
                    <a16:creationId xmlns:a16="http://schemas.microsoft.com/office/drawing/2014/main" id="{39E200B7-78EC-4A10-871F-D371DB055985}"/>
                  </a:ext>
                </a:extLst>
              </p:cNvPr>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829;p30">
                <a:extLst>
                  <a:ext uri="{FF2B5EF4-FFF2-40B4-BE49-F238E27FC236}">
                    <a16:creationId xmlns:a16="http://schemas.microsoft.com/office/drawing/2014/main" id="{A4D91BA0-36BC-4321-8D2B-D2FF4EE592E3}"/>
                  </a:ext>
                </a:extLst>
              </p:cNvPr>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830;p30">
                <a:extLst>
                  <a:ext uri="{FF2B5EF4-FFF2-40B4-BE49-F238E27FC236}">
                    <a16:creationId xmlns:a16="http://schemas.microsoft.com/office/drawing/2014/main" id="{E60B17FA-3C49-48D3-B816-15C8E7706A34}"/>
                  </a:ext>
                </a:extLst>
              </p:cNvPr>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831;p30">
                <a:extLst>
                  <a:ext uri="{FF2B5EF4-FFF2-40B4-BE49-F238E27FC236}">
                    <a16:creationId xmlns:a16="http://schemas.microsoft.com/office/drawing/2014/main" id="{A91FAFB8-843C-47F5-AFC3-AC8465917E04}"/>
                  </a:ext>
                </a:extLst>
              </p:cNvPr>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832;p30">
                <a:extLst>
                  <a:ext uri="{FF2B5EF4-FFF2-40B4-BE49-F238E27FC236}">
                    <a16:creationId xmlns:a16="http://schemas.microsoft.com/office/drawing/2014/main" id="{1AE9611A-4A5A-4E8B-9BB4-559C991C3C51}"/>
                  </a:ext>
                </a:extLst>
              </p:cNvPr>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833;p30">
                <a:extLst>
                  <a:ext uri="{FF2B5EF4-FFF2-40B4-BE49-F238E27FC236}">
                    <a16:creationId xmlns:a16="http://schemas.microsoft.com/office/drawing/2014/main" id="{67DCF9E0-0169-4EE9-8390-290DD5216003}"/>
                  </a:ext>
                </a:extLst>
              </p:cNvPr>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834;p30">
                <a:extLst>
                  <a:ext uri="{FF2B5EF4-FFF2-40B4-BE49-F238E27FC236}">
                    <a16:creationId xmlns:a16="http://schemas.microsoft.com/office/drawing/2014/main" id="{AF349D1A-5E20-45C6-8373-B97564E18B02}"/>
                  </a:ext>
                </a:extLst>
              </p:cNvPr>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835;p30">
                <a:extLst>
                  <a:ext uri="{FF2B5EF4-FFF2-40B4-BE49-F238E27FC236}">
                    <a16:creationId xmlns:a16="http://schemas.microsoft.com/office/drawing/2014/main" id="{B6E163A9-681E-4D04-8FDE-4A523D2389EA}"/>
                  </a:ext>
                </a:extLst>
              </p:cNvPr>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836;p30">
                <a:extLst>
                  <a:ext uri="{FF2B5EF4-FFF2-40B4-BE49-F238E27FC236}">
                    <a16:creationId xmlns:a16="http://schemas.microsoft.com/office/drawing/2014/main" id="{F6930230-957D-4D54-8B7B-382284F3690F}"/>
                  </a:ext>
                </a:extLst>
              </p:cNvPr>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837;p30">
                <a:extLst>
                  <a:ext uri="{FF2B5EF4-FFF2-40B4-BE49-F238E27FC236}">
                    <a16:creationId xmlns:a16="http://schemas.microsoft.com/office/drawing/2014/main" id="{78EAE474-427C-4FD2-A6B4-B929C55737BD}"/>
                  </a:ext>
                </a:extLst>
              </p:cNvPr>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38;p30">
                <a:extLst>
                  <a:ext uri="{FF2B5EF4-FFF2-40B4-BE49-F238E27FC236}">
                    <a16:creationId xmlns:a16="http://schemas.microsoft.com/office/drawing/2014/main" id="{A5DB5E19-18A5-4D33-AFDF-E25988CFEE2D}"/>
                  </a:ext>
                </a:extLst>
              </p:cNvPr>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 name="Google Shape;1839;p30">
              <a:extLst>
                <a:ext uri="{FF2B5EF4-FFF2-40B4-BE49-F238E27FC236}">
                  <a16:creationId xmlns:a16="http://schemas.microsoft.com/office/drawing/2014/main" id="{DE337381-BC6A-4512-A0F1-A8C87B2DA63A}"/>
                </a:ext>
              </a:extLst>
            </p:cNvPr>
            <p:cNvGrpSpPr/>
            <p:nvPr/>
          </p:nvGrpSpPr>
          <p:grpSpPr>
            <a:xfrm>
              <a:off x="5912111" y="3187516"/>
              <a:ext cx="564282" cy="353193"/>
              <a:chOff x="5002019" y="4625244"/>
              <a:chExt cx="664504" cy="467011"/>
            </a:xfrm>
          </p:grpSpPr>
          <p:sp>
            <p:nvSpPr>
              <p:cNvPr id="149" name="Google Shape;1840;p30">
                <a:extLst>
                  <a:ext uri="{FF2B5EF4-FFF2-40B4-BE49-F238E27FC236}">
                    <a16:creationId xmlns:a16="http://schemas.microsoft.com/office/drawing/2014/main" id="{F738704E-F225-4566-A7E5-42CC7ED97C03}"/>
                  </a:ext>
                </a:extLst>
              </p:cNvPr>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841;p30">
                <a:extLst>
                  <a:ext uri="{FF2B5EF4-FFF2-40B4-BE49-F238E27FC236}">
                    <a16:creationId xmlns:a16="http://schemas.microsoft.com/office/drawing/2014/main" id="{EF7D5B74-A97E-4E0B-9D5A-AFB30A08EE05}"/>
                  </a:ext>
                </a:extLst>
              </p:cNvPr>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842;p30">
                <a:extLst>
                  <a:ext uri="{FF2B5EF4-FFF2-40B4-BE49-F238E27FC236}">
                    <a16:creationId xmlns:a16="http://schemas.microsoft.com/office/drawing/2014/main" id="{82C59951-ED18-4F96-895D-8518CCF240BF}"/>
                  </a:ext>
                </a:extLst>
              </p:cNvPr>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843;p30">
                <a:extLst>
                  <a:ext uri="{FF2B5EF4-FFF2-40B4-BE49-F238E27FC236}">
                    <a16:creationId xmlns:a16="http://schemas.microsoft.com/office/drawing/2014/main" id="{F9D68AFB-8F7C-40AD-BD38-E5CF1DFE3F5D}"/>
                  </a:ext>
                </a:extLst>
              </p:cNvPr>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844;p30">
                <a:extLst>
                  <a:ext uri="{FF2B5EF4-FFF2-40B4-BE49-F238E27FC236}">
                    <a16:creationId xmlns:a16="http://schemas.microsoft.com/office/drawing/2014/main" id="{05CFA414-CD7F-4F87-BD92-27DDF9B92703}"/>
                  </a:ext>
                </a:extLst>
              </p:cNvPr>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845;p30">
                <a:extLst>
                  <a:ext uri="{FF2B5EF4-FFF2-40B4-BE49-F238E27FC236}">
                    <a16:creationId xmlns:a16="http://schemas.microsoft.com/office/drawing/2014/main" id="{B893738F-2D68-4D54-B8A1-FF3A89974F7A}"/>
                  </a:ext>
                </a:extLst>
              </p:cNvPr>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846;p30">
                <a:extLst>
                  <a:ext uri="{FF2B5EF4-FFF2-40B4-BE49-F238E27FC236}">
                    <a16:creationId xmlns:a16="http://schemas.microsoft.com/office/drawing/2014/main" id="{595BEB2A-39F5-47A8-935C-8571D9E21171}"/>
                  </a:ext>
                </a:extLst>
              </p:cNvPr>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847;p30">
                <a:extLst>
                  <a:ext uri="{FF2B5EF4-FFF2-40B4-BE49-F238E27FC236}">
                    <a16:creationId xmlns:a16="http://schemas.microsoft.com/office/drawing/2014/main" id="{862CABFB-4742-45A2-B478-736347984FDC}"/>
                  </a:ext>
                </a:extLst>
              </p:cNvPr>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848;p30">
                <a:extLst>
                  <a:ext uri="{FF2B5EF4-FFF2-40B4-BE49-F238E27FC236}">
                    <a16:creationId xmlns:a16="http://schemas.microsoft.com/office/drawing/2014/main" id="{3ABBD0E2-6FFF-421B-9151-1FBBDD79A581}"/>
                  </a:ext>
                </a:extLst>
              </p:cNvPr>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849;p30">
                <a:extLst>
                  <a:ext uri="{FF2B5EF4-FFF2-40B4-BE49-F238E27FC236}">
                    <a16:creationId xmlns:a16="http://schemas.microsoft.com/office/drawing/2014/main" id="{9B6527F5-C290-41B0-A068-4C40EC12E24A}"/>
                  </a:ext>
                </a:extLst>
              </p:cNvPr>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850;p30">
                <a:extLst>
                  <a:ext uri="{FF2B5EF4-FFF2-40B4-BE49-F238E27FC236}">
                    <a16:creationId xmlns:a16="http://schemas.microsoft.com/office/drawing/2014/main" id="{BC3564AD-7B40-4D7C-9F13-B9C4BF994CEE}"/>
                  </a:ext>
                </a:extLst>
              </p:cNvPr>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851;p30">
                <a:extLst>
                  <a:ext uri="{FF2B5EF4-FFF2-40B4-BE49-F238E27FC236}">
                    <a16:creationId xmlns:a16="http://schemas.microsoft.com/office/drawing/2014/main" id="{BB8B4D72-719D-4FD3-969F-0717876F51C9}"/>
                  </a:ext>
                </a:extLst>
              </p:cNvPr>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852;p30">
                <a:extLst>
                  <a:ext uri="{FF2B5EF4-FFF2-40B4-BE49-F238E27FC236}">
                    <a16:creationId xmlns:a16="http://schemas.microsoft.com/office/drawing/2014/main" id="{FC6AB846-4C20-4A3C-AD6E-73F101FB3389}"/>
                  </a:ext>
                </a:extLst>
              </p:cNvPr>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853;p30">
                <a:extLst>
                  <a:ext uri="{FF2B5EF4-FFF2-40B4-BE49-F238E27FC236}">
                    <a16:creationId xmlns:a16="http://schemas.microsoft.com/office/drawing/2014/main" id="{1B1A0A8F-CBCA-4C66-A13C-62EB0A027900}"/>
                  </a:ext>
                </a:extLst>
              </p:cNvPr>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854;p30">
                <a:extLst>
                  <a:ext uri="{FF2B5EF4-FFF2-40B4-BE49-F238E27FC236}">
                    <a16:creationId xmlns:a16="http://schemas.microsoft.com/office/drawing/2014/main" id="{D492291E-5EB9-472E-9D46-B59DE2144814}"/>
                  </a:ext>
                </a:extLst>
              </p:cNvPr>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855;p30">
                <a:extLst>
                  <a:ext uri="{FF2B5EF4-FFF2-40B4-BE49-F238E27FC236}">
                    <a16:creationId xmlns:a16="http://schemas.microsoft.com/office/drawing/2014/main" id="{913222F0-55A8-4B27-A9E2-4C6ACC6896DD}"/>
                  </a:ext>
                </a:extLst>
              </p:cNvPr>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 name="Google Shape;1856;p30">
              <a:extLst>
                <a:ext uri="{FF2B5EF4-FFF2-40B4-BE49-F238E27FC236}">
                  <a16:creationId xmlns:a16="http://schemas.microsoft.com/office/drawing/2014/main" id="{A20A7B11-D60F-414E-8EC2-F523F0FD5CF8}"/>
                </a:ext>
              </a:extLst>
            </p:cNvPr>
            <p:cNvGrpSpPr/>
            <p:nvPr/>
          </p:nvGrpSpPr>
          <p:grpSpPr>
            <a:xfrm>
              <a:off x="5894760" y="3112886"/>
              <a:ext cx="564362" cy="353193"/>
              <a:chOff x="4981586" y="4526565"/>
              <a:chExt cx="664598" cy="467011"/>
            </a:xfrm>
          </p:grpSpPr>
          <p:sp>
            <p:nvSpPr>
              <p:cNvPr id="133" name="Google Shape;1857;p30">
                <a:extLst>
                  <a:ext uri="{FF2B5EF4-FFF2-40B4-BE49-F238E27FC236}">
                    <a16:creationId xmlns:a16="http://schemas.microsoft.com/office/drawing/2014/main" id="{63C74BAF-B769-4A36-BB86-552B16609085}"/>
                  </a:ext>
                </a:extLst>
              </p:cNvPr>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858;p30">
                <a:extLst>
                  <a:ext uri="{FF2B5EF4-FFF2-40B4-BE49-F238E27FC236}">
                    <a16:creationId xmlns:a16="http://schemas.microsoft.com/office/drawing/2014/main" id="{1B4F56DD-808A-4FFB-9519-5F1BB04ED894}"/>
                  </a:ext>
                </a:extLst>
              </p:cNvPr>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859;p30">
                <a:extLst>
                  <a:ext uri="{FF2B5EF4-FFF2-40B4-BE49-F238E27FC236}">
                    <a16:creationId xmlns:a16="http://schemas.microsoft.com/office/drawing/2014/main" id="{CDA53D83-5D62-4989-96EE-E5A9029B926E}"/>
                  </a:ext>
                </a:extLst>
              </p:cNvPr>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860;p30">
                <a:extLst>
                  <a:ext uri="{FF2B5EF4-FFF2-40B4-BE49-F238E27FC236}">
                    <a16:creationId xmlns:a16="http://schemas.microsoft.com/office/drawing/2014/main" id="{B07882E5-4855-4664-9FBF-D379BDE07973}"/>
                  </a:ext>
                </a:extLst>
              </p:cNvPr>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861;p30">
                <a:extLst>
                  <a:ext uri="{FF2B5EF4-FFF2-40B4-BE49-F238E27FC236}">
                    <a16:creationId xmlns:a16="http://schemas.microsoft.com/office/drawing/2014/main" id="{A95DFBEC-C511-4A98-88B1-FD91B4087258}"/>
                  </a:ext>
                </a:extLst>
              </p:cNvPr>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862;p30">
                <a:extLst>
                  <a:ext uri="{FF2B5EF4-FFF2-40B4-BE49-F238E27FC236}">
                    <a16:creationId xmlns:a16="http://schemas.microsoft.com/office/drawing/2014/main" id="{CC6F88CD-193C-4666-A5C0-4C9DEB9DA5AC}"/>
                  </a:ext>
                </a:extLst>
              </p:cNvPr>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863;p30">
                <a:extLst>
                  <a:ext uri="{FF2B5EF4-FFF2-40B4-BE49-F238E27FC236}">
                    <a16:creationId xmlns:a16="http://schemas.microsoft.com/office/drawing/2014/main" id="{50C5B03F-96BD-44DA-B438-9EDF702E4250}"/>
                  </a:ext>
                </a:extLst>
              </p:cNvPr>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864;p30">
                <a:extLst>
                  <a:ext uri="{FF2B5EF4-FFF2-40B4-BE49-F238E27FC236}">
                    <a16:creationId xmlns:a16="http://schemas.microsoft.com/office/drawing/2014/main" id="{448EADF5-3E1F-4D00-9C74-A33AF57AE35C}"/>
                  </a:ext>
                </a:extLst>
              </p:cNvPr>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865;p30">
                <a:extLst>
                  <a:ext uri="{FF2B5EF4-FFF2-40B4-BE49-F238E27FC236}">
                    <a16:creationId xmlns:a16="http://schemas.microsoft.com/office/drawing/2014/main" id="{2BB476DC-CAC2-4063-AF32-8F01D37B228D}"/>
                  </a:ext>
                </a:extLst>
              </p:cNvPr>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866;p30">
                <a:extLst>
                  <a:ext uri="{FF2B5EF4-FFF2-40B4-BE49-F238E27FC236}">
                    <a16:creationId xmlns:a16="http://schemas.microsoft.com/office/drawing/2014/main" id="{45AD52D7-E432-443E-9CEC-9C000C7B970B}"/>
                  </a:ext>
                </a:extLst>
              </p:cNvPr>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867;p30">
                <a:extLst>
                  <a:ext uri="{FF2B5EF4-FFF2-40B4-BE49-F238E27FC236}">
                    <a16:creationId xmlns:a16="http://schemas.microsoft.com/office/drawing/2014/main" id="{C920FDAF-C6A9-4EEA-A7B1-1C8F921B844C}"/>
                  </a:ext>
                </a:extLst>
              </p:cNvPr>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868;p30">
                <a:extLst>
                  <a:ext uri="{FF2B5EF4-FFF2-40B4-BE49-F238E27FC236}">
                    <a16:creationId xmlns:a16="http://schemas.microsoft.com/office/drawing/2014/main" id="{249591E2-9086-4084-A0C3-FAB086B543E5}"/>
                  </a:ext>
                </a:extLst>
              </p:cNvPr>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869;p30">
                <a:extLst>
                  <a:ext uri="{FF2B5EF4-FFF2-40B4-BE49-F238E27FC236}">
                    <a16:creationId xmlns:a16="http://schemas.microsoft.com/office/drawing/2014/main" id="{881F9584-71A4-43E7-9BFD-4E5198943CDC}"/>
                  </a:ext>
                </a:extLst>
              </p:cNvPr>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870;p30">
                <a:extLst>
                  <a:ext uri="{FF2B5EF4-FFF2-40B4-BE49-F238E27FC236}">
                    <a16:creationId xmlns:a16="http://schemas.microsoft.com/office/drawing/2014/main" id="{E4244C94-212B-4CA7-815B-EE44C00C07DB}"/>
                  </a:ext>
                </a:extLst>
              </p:cNvPr>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871;p30">
                <a:extLst>
                  <a:ext uri="{FF2B5EF4-FFF2-40B4-BE49-F238E27FC236}">
                    <a16:creationId xmlns:a16="http://schemas.microsoft.com/office/drawing/2014/main" id="{577D012B-38FB-4F2C-88F7-E6723BF667A7}"/>
                  </a:ext>
                </a:extLst>
              </p:cNvPr>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872;p30">
                <a:extLst>
                  <a:ext uri="{FF2B5EF4-FFF2-40B4-BE49-F238E27FC236}">
                    <a16:creationId xmlns:a16="http://schemas.microsoft.com/office/drawing/2014/main" id="{F8A09C0D-6A68-4B3E-BA69-0DC2B43DF856}"/>
                  </a:ext>
                </a:extLst>
              </p:cNvPr>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1873;p30">
              <a:extLst>
                <a:ext uri="{FF2B5EF4-FFF2-40B4-BE49-F238E27FC236}">
                  <a16:creationId xmlns:a16="http://schemas.microsoft.com/office/drawing/2014/main" id="{E8E878D1-105F-44A8-8918-A362F6D47208}"/>
                </a:ext>
              </a:extLst>
            </p:cNvPr>
            <p:cNvGrpSpPr/>
            <p:nvPr/>
          </p:nvGrpSpPr>
          <p:grpSpPr>
            <a:xfrm>
              <a:off x="5029290" y="3693137"/>
              <a:ext cx="634171" cy="390579"/>
              <a:chOff x="3962400" y="5293804"/>
              <a:chExt cx="746806" cy="516445"/>
            </a:xfrm>
          </p:grpSpPr>
          <p:sp>
            <p:nvSpPr>
              <p:cNvPr id="116" name="Google Shape;1874;p30">
                <a:extLst>
                  <a:ext uri="{FF2B5EF4-FFF2-40B4-BE49-F238E27FC236}">
                    <a16:creationId xmlns:a16="http://schemas.microsoft.com/office/drawing/2014/main" id="{36225CB8-2C51-4E9E-82F2-19D5298D7F11}"/>
                  </a:ext>
                </a:extLst>
              </p:cNvPr>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875;p30">
                <a:extLst>
                  <a:ext uri="{FF2B5EF4-FFF2-40B4-BE49-F238E27FC236}">
                    <a16:creationId xmlns:a16="http://schemas.microsoft.com/office/drawing/2014/main" id="{9DDD017A-90ED-43FC-9C20-ECA98A7B7F42}"/>
                  </a:ext>
                </a:extLst>
              </p:cNvPr>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876;p30">
                <a:extLst>
                  <a:ext uri="{FF2B5EF4-FFF2-40B4-BE49-F238E27FC236}">
                    <a16:creationId xmlns:a16="http://schemas.microsoft.com/office/drawing/2014/main" id="{C9BD3C6A-BA74-41B4-8A72-40E1EB63CB7E}"/>
                  </a:ext>
                </a:extLst>
              </p:cNvPr>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877;p30">
                <a:extLst>
                  <a:ext uri="{FF2B5EF4-FFF2-40B4-BE49-F238E27FC236}">
                    <a16:creationId xmlns:a16="http://schemas.microsoft.com/office/drawing/2014/main" id="{3C006D3F-160C-4872-B750-80CA335E46B9}"/>
                  </a:ext>
                </a:extLst>
              </p:cNvPr>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878;p30">
                <a:extLst>
                  <a:ext uri="{FF2B5EF4-FFF2-40B4-BE49-F238E27FC236}">
                    <a16:creationId xmlns:a16="http://schemas.microsoft.com/office/drawing/2014/main" id="{7E180AD0-972C-4A1C-AF46-0CBB2C0FC4EF}"/>
                  </a:ext>
                </a:extLst>
              </p:cNvPr>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879;p30">
                <a:extLst>
                  <a:ext uri="{FF2B5EF4-FFF2-40B4-BE49-F238E27FC236}">
                    <a16:creationId xmlns:a16="http://schemas.microsoft.com/office/drawing/2014/main" id="{EE5E09D4-57E9-408A-B2DE-FD2389DC7838}"/>
                  </a:ext>
                </a:extLst>
              </p:cNvPr>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880;p30">
                <a:extLst>
                  <a:ext uri="{FF2B5EF4-FFF2-40B4-BE49-F238E27FC236}">
                    <a16:creationId xmlns:a16="http://schemas.microsoft.com/office/drawing/2014/main" id="{78243089-C82E-42D5-9124-2ABC6A913EAA}"/>
                  </a:ext>
                </a:extLst>
              </p:cNvPr>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881;p30">
                <a:extLst>
                  <a:ext uri="{FF2B5EF4-FFF2-40B4-BE49-F238E27FC236}">
                    <a16:creationId xmlns:a16="http://schemas.microsoft.com/office/drawing/2014/main" id="{BA8695D9-1916-4525-B623-B819A7DA9B0B}"/>
                  </a:ext>
                </a:extLst>
              </p:cNvPr>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882;p30">
                <a:extLst>
                  <a:ext uri="{FF2B5EF4-FFF2-40B4-BE49-F238E27FC236}">
                    <a16:creationId xmlns:a16="http://schemas.microsoft.com/office/drawing/2014/main" id="{440E1B16-AE27-44D2-9F19-03F5C8E1D599}"/>
                  </a:ext>
                </a:extLst>
              </p:cNvPr>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883;p30">
                <a:extLst>
                  <a:ext uri="{FF2B5EF4-FFF2-40B4-BE49-F238E27FC236}">
                    <a16:creationId xmlns:a16="http://schemas.microsoft.com/office/drawing/2014/main" id="{1C27FDC5-2EE4-4621-898F-10ECAB2CC4F9}"/>
                  </a:ext>
                </a:extLst>
              </p:cNvPr>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884;p30">
                <a:extLst>
                  <a:ext uri="{FF2B5EF4-FFF2-40B4-BE49-F238E27FC236}">
                    <a16:creationId xmlns:a16="http://schemas.microsoft.com/office/drawing/2014/main" id="{0083B042-D62E-45DC-8AAA-CCA9FD62166D}"/>
                  </a:ext>
                </a:extLst>
              </p:cNvPr>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885;p30">
                <a:extLst>
                  <a:ext uri="{FF2B5EF4-FFF2-40B4-BE49-F238E27FC236}">
                    <a16:creationId xmlns:a16="http://schemas.microsoft.com/office/drawing/2014/main" id="{0601051E-4972-47EB-A230-0F235C17C19D}"/>
                  </a:ext>
                </a:extLst>
              </p:cNvPr>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886;p30">
                <a:extLst>
                  <a:ext uri="{FF2B5EF4-FFF2-40B4-BE49-F238E27FC236}">
                    <a16:creationId xmlns:a16="http://schemas.microsoft.com/office/drawing/2014/main" id="{77ED5F12-EF50-463C-B2B4-5E02DD947A61}"/>
                  </a:ext>
                </a:extLst>
              </p:cNvPr>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887;p30">
                <a:extLst>
                  <a:ext uri="{FF2B5EF4-FFF2-40B4-BE49-F238E27FC236}">
                    <a16:creationId xmlns:a16="http://schemas.microsoft.com/office/drawing/2014/main" id="{D77F052F-CD2E-45FB-A809-F22570B87867}"/>
                  </a:ext>
                </a:extLst>
              </p:cNvPr>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888;p30">
                <a:extLst>
                  <a:ext uri="{FF2B5EF4-FFF2-40B4-BE49-F238E27FC236}">
                    <a16:creationId xmlns:a16="http://schemas.microsoft.com/office/drawing/2014/main" id="{026D1357-155D-4678-8A4B-F901BB964228}"/>
                  </a:ext>
                </a:extLst>
              </p:cNvPr>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889;p30">
                <a:extLst>
                  <a:ext uri="{FF2B5EF4-FFF2-40B4-BE49-F238E27FC236}">
                    <a16:creationId xmlns:a16="http://schemas.microsoft.com/office/drawing/2014/main" id="{808D3C68-1C5D-4565-A349-70B8EA2819B7}"/>
                  </a:ext>
                </a:extLst>
              </p:cNvPr>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890;p30">
                <a:extLst>
                  <a:ext uri="{FF2B5EF4-FFF2-40B4-BE49-F238E27FC236}">
                    <a16:creationId xmlns:a16="http://schemas.microsoft.com/office/drawing/2014/main" id="{4BB985D7-B75A-4B89-8318-3334C6B6EF77}"/>
                  </a:ext>
                </a:extLst>
              </p:cNvPr>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 name="Google Shape;1891;p30">
              <a:extLst>
                <a:ext uri="{FF2B5EF4-FFF2-40B4-BE49-F238E27FC236}">
                  <a16:creationId xmlns:a16="http://schemas.microsoft.com/office/drawing/2014/main" id="{EE82F4E1-DD42-4151-B81B-03ACFBA8BF46}"/>
                </a:ext>
              </a:extLst>
            </p:cNvPr>
            <p:cNvGrpSpPr/>
            <p:nvPr/>
          </p:nvGrpSpPr>
          <p:grpSpPr>
            <a:xfrm>
              <a:off x="5122180" y="3615626"/>
              <a:ext cx="564362" cy="353192"/>
              <a:chOff x="4071788" y="5191315"/>
              <a:chExt cx="664599" cy="467010"/>
            </a:xfrm>
          </p:grpSpPr>
          <p:sp>
            <p:nvSpPr>
              <p:cNvPr id="100" name="Google Shape;1892;p30">
                <a:extLst>
                  <a:ext uri="{FF2B5EF4-FFF2-40B4-BE49-F238E27FC236}">
                    <a16:creationId xmlns:a16="http://schemas.microsoft.com/office/drawing/2014/main" id="{B2BE764B-C75B-4F03-BD8D-31CE90F12170}"/>
                  </a:ext>
                </a:extLst>
              </p:cNvPr>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893;p30">
                <a:extLst>
                  <a:ext uri="{FF2B5EF4-FFF2-40B4-BE49-F238E27FC236}">
                    <a16:creationId xmlns:a16="http://schemas.microsoft.com/office/drawing/2014/main" id="{CB1BBCC9-3D30-42DD-807E-BD92940F7212}"/>
                  </a:ext>
                </a:extLst>
              </p:cNvPr>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894;p30">
                <a:extLst>
                  <a:ext uri="{FF2B5EF4-FFF2-40B4-BE49-F238E27FC236}">
                    <a16:creationId xmlns:a16="http://schemas.microsoft.com/office/drawing/2014/main" id="{F3390E14-48CF-4C56-BCFA-8F5ABFAD4369}"/>
                  </a:ext>
                </a:extLst>
              </p:cNvPr>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895;p30">
                <a:extLst>
                  <a:ext uri="{FF2B5EF4-FFF2-40B4-BE49-F238E27FC236}">
                    <a16:creationId xmlns:a16="http://schemas.microsoft.com/office/drawing/2014/main" id="{50E64F44-DC48-49B4-8EE8-FE8FBAB41D52}"/>
                  </a:ext>
                </a:extLst>
              </p:cNvPr>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896;p30">
                <a:extLst>
                  <a:ext uri="{FF2B5EF4-FFF2-40B4-BE49-F238E27FC236}">
                    <a16:creationId xmlns:a16="http://schemas.microsoft.com/office/drawing/2014/main" id="{9E3D5E1C-D526-4FC5-A695-96E2BA087F32}"/>
                  </a:ext>
                </a:extLst>
              </p:cNvPr>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897;p30">
                <a:extLst>
                  <a:ext uri="{FF2B5EF4-FFF2-40B4-BE49-F238E27FC236}">
                    <a16:creationId xmlns:a16="http://schemas.microsoft.com/office/drawing/2014/main" id="{AB962B2F-4C3D-4177-A8BD-AF2673286B8C}"/>
                  </a:ext>
                </a:extLst>
              </p:cNvPr>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898;p30">
                <a:extLst>
                  <a:ext uri="{FF2B5EF4-FFF2-40B4-BE49-F238E27FC236}">
                    <a16:creationId xmlns:a16="http://schemas.microsoft.com/office/drawing/2014/main" id="{702AFA5D-6FD1-4212-81B6-C494D4ED7086}"/>
                  </a:ext>
                </a:extLst>
              </p:cNvPr>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899;p30">
                <a:extLst>
                  <a:ext uri="{FF2B5EF4-FFF2-40B4-BE49-F238E27FC236}">
                    <a16:creationId xmlns:a16="http://schemas.microsoft.com/office/drawing/2014/main" id="{AE0C36B3-A4AE-477F-9972-D25B25F4BF77}"/>
                  </a:ext>
                </a:extLst>
              </p:cNvPr>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900;p30">
                <a:extLst>
                  <a:ext uri="{FF2B5EF4-FFF2-40B4-BE49-F238E27FC236}">
                    <a16:creationId xmlns:a16="http://schemas.microsoft.com/office/drawing/2014/main" id="{8BDEBBC9-514E-4FB3-8DA0-05A978DEE2FF}"/>
                  </a:ext>
                </a:extLst>
              </p:cNvPr>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901;p30">
                <a:extLst>
                  <a:ext uri="{FF2B5EF4-FFF2-40B4-BE49-F238E27FC236}">
                    <a16:creationId xmlns:a16="http://schemas.microsoft.com/office/drawing/2014/main" id="{F11268D1-2335-4173-B7A3-1E2732BD9039}"/>
                  </a:ext>
                </a:extLst>
              </p:cNvPr>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902;p30">
                <a:extLst>
                  <a:ext uri="{FF2B5EF4-FFF2-40B4-BE49-F238E27FC236}">
                    <a16:creationId xmlns:a16="http://schemas.microsoft.com/office/drawing/2014/main" id="{FD414B92-E634-409E-95CE-311104757F5A}"/>
                  </a:ext>
                </a:extLst>
              </p:cNvPr>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903;p30">
                <a:extLst>
                  <a:ext uri="{FF2B5EF4-FFF2-40B4-BE49-F238E27FC236}">
                    <a16:creationId xmlns:a16="http://schemas.microsoft.com/office/drawing/2014/main" id="{7C9A249D-8E05-45A7-8EBE-00A089574B46}"/>
                  </a:ext>
                </a:extLst>
              </p:cNvPr>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904;p30">
                <a:extLst>
                  <a:ext uri="{FF2B5EF4-FFF2-40B4-BE49-F238E27FC236}">
                    <a16:creationId xmlns:a16="http://schemas.microsoft.com/office/drawing/2014/main" id="{6E3D1D1A-019E-4A40-A48D-BD94B7198907}"/>
                  </a:ext>
                </a:extLst>
              </p:cNvPr>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905;p30">
                <a:extLst>
                  <a:ext uri="{FF2B5EF4-FFF2-40B4-BE49-F238E27FC236}">
                    <a16:creationId xmlns:a16="http://schemas.microsoft.com/office/drawing/2014/main" id="{77BE93EA-593A-4A07-A657-627AA2E0C05B}"/>
                  </a:ext>
                </a:extLst>
              </p:cNvPr>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906;p30">
                <a:extLst>
                  <a:ext uri="{FF2B5EF4-FFF2-40B4-BE49-F238E27FC236}">
                    <a16:creationId xmlns:a16="http://schemas.microsoft.com/office/drawing/2014/main" id="{E89DFD5F-4392-4CC6-9DFD-71385B0DCBDD}"/>
                  </a:ext>
                </a:extLst>
              </p:cNvPr>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907;p30">
                <a:extLst>
                  <a:ext uri="{FF2B5EF4-FFF2-40B4-BE49-F238E27FC236}">
                    <a16:creationId xmlns:a16="http://schemas.microsoft.com/office/drawing/2014/main" id="{50DDB7BE-2EA6-4A4F-8F7F-9A848E74BEE0}"/>
                  </a:ext>
                </a:extLst>
              </p:cNvPr>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 name="Google Shape;1908;p30">
              <a:extLst>
                <a:ext uri="{FF2B5EF4-FFF2-40B4-BE49-F238E27FC236}">
                  <a16:creationId xmlns:a16="http://schemas.microsoft.com/office/drawing/2014/main" id="{D2466128-8271-4C88-8054-B515CA117363}"/>
                </a:ext>
              </a:extLst>
            </p:cNvPr>
            <p:cNvGrpSpPr/>
            <p:nvPr/>
          </p:nvGrpSpPr>
          <p:grpSpPr>
            <a:xfrm>
              <a:off x="6502219" y="3693137"/>
              <a:ext cx="634171" cy="390579"/>
              <a:chOff x="5696936" y="5293804"/>
              <a:chExt cx="746806" cy="516445"/>
            </a:xfrm>
          </p:grpSpPr>
          <p:sp>
            <p:nvSpPr>
              <p:cNvPr id="83" name="Google Shape;1909;p30">
                <a:extLst>
                  <a:ext uri="{FF2B5EF4-FFF2-40B4-BE49-F238E27FC236}">
                    <a16:creationId xmlns:a16="http://schemas.microsoft.com/office/drawing/2014/main" id="{A8B5436C-CE7B-481B-87A0-F3C52490A776}"/>
                  </a:ext>
                </a:extLst>
              </p:cNvPr>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910;p30">
                <a:extLst>
                  <a:ext uri="{FF2B5EF4-FFF2-40B4-BE49-F238E27FC236}">
                    <a16:creationId xmlns:a16="http://schemas.microsoft.com/office/drawing/2014/main" id="{F2483BE1-6FB3-4B6E-A243-1DB07870346F}"/>
                  </a:ext>
                </a:extLst>
              </p:cNvPr>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911;p30">
                <a:extLst>
                  <a:ext uri="{FF2B5EF4-FFF2-40B4-BE49-F238E27FC236}">
                    <a16:creationId xmlns:a16="http://schemas.microsoft.com/office/drawing/2014/main" id="{3F630741-8EA7-4CCE-B32E-75CA32297069}"/>
                  </a:ext>
                </a:extLst>
              </p:cNvPr>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912;p30">
                <a:extLst>
                  <a:ext uri="{FF2B5EF4-FFF2-40B4-BE49-F238E27FC236}">
                    <a16:creationId xmlns:a16="http://schemas.microsoft.com/office/drawing/2014/main" id="{2CF2DAF1-5E7B-4F3D-B6C4-9192BC5CCF3B}"/>
                  </a:ext>
                </a:extLst>
              </p:cNvPr>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913;p30">
                <a:extLst>
                  <a:ext uri="{FF2B5EF4-FFF2-40B4-BE49-F238E27FC236}">
                    <a16:creationId xmlns:a16="http://schemas.microsoft.com/office/drawing/2014/main" id="{05E97CFC-2EDF-46A9-9571-AAB054874549}"/>
                  </a:ext>
                </a:extLst>
              </p:cNvPr>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914;p30">
                <a:extLst>
                  <a:ext uri="{FF2B5EF4-FFF2-40B4-BE49-F238E27FC236}">
                    <a16:creationId xmlns:a16="http://schemas.microsoft.com/office/drawing/2014/main" id="{F01A5B23-6C47-4ED7-909B-695F3458B45F}"/>
                  </a:ext>
                </a:extLst>
              </p:cNvPr>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915;p30">
                <a:extLst>
                  <a:ext uri="{FF2B5EF4-FFF2-40B4-BE49-F238E27FC236}">
                    <a16:creationId xmlns:a16="http://schemas.microsoft.com/office/drawing/2014/main" id="{EC684310-FF15-4EA8-B0B0-2CBCF71A8453}"/>
                  </a:ext>
                </a:extLst>
              </p:cNvPr>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916;p30">
                <a:extLst>
                  <a:ext uri="{FF2B5EF4-FFF2-40B4-BE49-F238E27FC236}">
                    <a16:creationId xmlns:a16="http://schemas.microsoft.com/office/drawing/2014/main" id="{1FEC77BE-1A0B-434F-A954-375BFAA1F3C3}"/>
                  </a:ext>
                </a:extLst>
              </p:cNvPr>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917;p30">
                <a:extLst>
                  <a:ext uri="{FF2B5EF4-FFF2-40B4-BE49-F238E27FC236}">
                    <a16:creationId xmlns:a16="http://schemas.microsoft.com/office/drawing/2014/main" id="{C8A197AE-4176-4AA4-8EDB-249CBDB64396}"/>
                  </a:ext>
                </a:extLst>
              </p:cNvPr>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918;p30">
                <a:extLst>
                  <a:ext uri="{FF2B5EF4-FFF2-40B4-BE49-F238E27FC236}">
                    <a16:creationId xmlns:a16="http://schemas.microsoft.com/office/drawing/2014/main" id="{A272B5E0-1132-4240-8BCA-B949A8E5EEBE}"/>
                  </a:ext>
                </a:extLst>
              </p:cNvPr>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919;p30">
                <a:extLst>
                  <a:ext uri="{FF2B5EF4-FFF2-40B4-BE49-F238E27FC236}">
                    <a16:creationId xmlns:a16="http://schemas.microsoft.com/office/drawing/2014/main" id="{C76B8C58-B5F4-4C51-88B0-CEBD36F75DDB}"/>
                  </a:ext>
                </a:extLst>
              </p:cNvPr>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920;p30">
                <a:extLst>
                  <a:ext uri="{FF2B5EF4-FFF2-40B4-BE49-F238E27FC236}">
                    <a16:creationId xmlns:a16="http://schemas.microsoft.com/office/drawing/2014/main" id="{1B2144FB-E56B-48BD-AB80-16B8990624B0}"/>
                  </a:ext>
                </a:extLst>
              </p:cNvPr>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921;p30">
                <a:extLst>
                  <a:ext uri="{FF2B5EF4-FFF2-40B4-BE49-F238E27FC236}">
                    <a16:creationId xmlns:a16="http://schemas.microsoft.com/office/drawing/2014/main" id="{0415D2D9-5FAA-45D3-9270-4DD890844BA0}"/>
                  </a:ext>
                </a:extLst>
              </p:cNvPr>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922;p30">
                <a:extLst>
                  <a:ext uri="{FF2B5EF4-FFF2-40B4-BE49-F238E27FC236}">
                    <a16:creationId xmlns:a16="http://schemas.microsoft.com/office/drawing/2014/main" id="{FAC2DA9A-5FA3-4B1B-8685-28D0880B6C76}"/>
                  </a:ext>
                </a:extLst>
              </p:cNvPr>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923;p30">
                <a:extLst>
                  <a:ext uri="{FF2B5EF4-FFF2-40B4-BE49-F238E27FC236}">
                    <a16:creationId xmlns:a16="http://schemas.microsoft.com/office/drawing/2014/main" id="{7913717D-A4F4-4B21-984B-3111338D2A1E}"/>
                  </a:ext>
                </a:extLst>
              </p:cNvPr>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1924;p30">
                <a:extLst>
                  <a:ext uri="{FF2B5EF4-FFF2-40B4-BE49-F238E27FC236}">
                    <a16:creationId xmlns:a16="http://schemas.microsoft.com/office/drawing/2014/main" id="{3F93DA25-DD75-474C-8ACC-648834B33409}"/>
                  </a:ext>
                </a:extLst>
              </p:cNvPr>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1925;p30">
                <a:extLst>
                  <a:ext uri="{FF2B5EF4-FFF2-40B4-BE49-F238E27FC236}">
                    <a16:creationId xmlns:a16="http://schemas.microsoft.com/office/drawing/2014/main" id="{AEB5A04B-083F-4791-92CE-78234A08FF94}"/>
                  </a:ext>
                </a:extLst>
              </p:cNvPr>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 name="Google Shape;1926;p30">
              <a:extLst>
                <a:ext uri="{FF2B5EF4-FFF2-40B4-BE49-F238E27FC236}">
                  <a16:creationId xmlns:a16="http://schemas.microsoft.com/office/drawing/2014/main" id="{22B272FA-F513-41C3-AB43-3748AC9A41B2}"/>
                </a:ext>
              </a:extLst>
            </p:cNvPr>
            <p:cNvSpPr/>
            <p:nvPr/>
          </p:nvSpPr>
          <p:spPr>
            <a:xfrm>
              <a:off x="7945125" y="3680027"/>
              <a:ext cx="703900" cy="362774"/>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927;p30">
              <a:extLst>
                <a:ext uri="{FF2B5EF4-FFF2-40B4-BE49-F238E27FC236}">
                  <a16:creationId xmlns:a16="http://schemas.microsoft.com/office/drawing/2014/main" id="{E255BEFA-8619-47D3-9BAF-0B2F59E64684}"/>
                </a:ext>
              </a:extLst>
            </p:cNvPr>
            <p:cNvSpPr/>
            <p:nvPr/>
          </p:nvSpPr>
          <p:spPr>
            <a:xfrm>
              <a:off x="8141640" y="1957699"/>
              <a:ext cx="395250" cy="51626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928;p30">
              <a:extLst>
                <a:ext uri="{FF2B5EF4-FFF2-40B4-BE49-F238E27FC236}">
                  <a16:creationId xmlns:a16="http://schemas.microsoft.com/office/drawing/2014/main" id="{6BA59565-B744-47E3-ABCF-49E1D403830C}"/>
                </a:ext>
              </a:extLst>
            </p:cNvPr>
            <p:cNvSpPr/>
            <p:nvPr/>
          </p:nvSpPr>
          <p:spPr>
            <a:xfrm>
              <a:off x="8129426" y="2329120"/>
              <a:ext cx="73673" cy="381853"/>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929;p30">
              <a:extLst>
                <a:ext uri="{FF2B5EF4-FFF2-40B4-BE49-F238E27FC236}">
                  <a16:creationId xmlns:a16="http://schemas.microsoft.com/office/drawing/2014/main" id="{CFF4343F-A702-48E1-AA0C-B3195E4DF190}"/>
                </a:ext>
              </a:extLst>
            </p:cNvPr>
            <p:cNvSpPr/>
            <p:nvPr/>
          </p:nvSpPr>
          <p:spPr>
            <a:xfrm>
              <a:off x="8171990" y="1952890"/>
              <a:ext cx="188275" cy="208557"/>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930;p30">
              <a:extLst>
                <a:ext uri="{FF2B5EF4-FFF2-40B4-BE49-F238E27FC236}">
                  <a16:creationId xmlns:a16="http://schemas.microsoft.com/office/drawing/2014/main" id="{790C3148-578F-48B5-8127-EF086B0A2F48}"/>
                </a:ext>
              </a:extLst>
            </p:cNvPr>
            <p:cNvSpPr/>
            <p:nvPr/>
          </p:nvSpPr>
          <p:spPr>
            <a:xfrm>
              <a:off x="8208386" y="2179371"/>
              <a:ext cx="233484" cy="233198"/>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931;p30">
              <a:extLst>
                <a:ext uri="{FF2B5EF4-FFF2-40B4-BE49-F238E27FC236}">
                  <a16:creationId xmlns:a16="http://schemas.microsoft.com/office/drawing/2014/main" id="{FB710358-4C39-4D7B-9F2A-721273B4181B}"/>
                </a:ext>
              </a:extLst>
            </p:cNvPr>
            <p:cNvSpPr/>
            <p:nvPr/>
          </p:nvSpPr>
          <p:spPr>
            <a:xfrm>
              <a:off x="8140843" y="2255501"/>
              <a:ext cx="340061" cy="349260"/>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932;p30">
              <a:extLst>
                <a:ext uri="{FF2B5EF4-FFF2-40B4-BE49-F238E27FC236}">
                  <a16:creationId xmlns:a16="http://schemas.microsoft.com/office/drawing/2014/main" id="{3F4CA04D-2357-4487-B374-C3C97E40E292}"/>
                </a:ext>
              </a:extLst>
            </p:cNvPr>
            <p:cNvSpPr/>
            <p:nvPr/>
          </p:nvSpPr>
          <p:spPr>
            <a:xfrm>
              <a:off x="8201228" y="1969620"/>
              <a:ext cx="250351" cy="275520"/>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933;p30">
              <a:extLst>
                <a:ext uri="{FF2B5EF4-FFF2-40B4-BE49-F238E27FC236}">
                  <a16:creationId xmlns:a16="http://schemas.microsoft.com/office/drawing/2014/main" id="{4D279369-78E7-4BC1-B574-8017FFB45250}"/>
                </a:ext>
              </a:extLst>
            </p:cNvPr>
            <p:cNvSpPr/>
            <p:nvPr/>
          </p:nvSpPr>
          <p:spPr>
            <a:xfrm>
              <a:off x="8210964" y="1968481"/>
              <a:ext cx="251853" cy="21089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934;p30">
              <a:extLst>
                <a:ext uri="{FF2B5EF4-FFF2-40B4-BE49-F238E27FC236}">
                  <a16:creationId xmlns:a16="http://schemas.microsoft.com/office/drawing/2014/main" id="{EDBFA8C9-FD18-4735-8F9B-25593453B357}"/>
                </a:ext>
              </a:extLst>
            </p:cNvPr>
            <p:cNvSpPr/>
            <p:nvPr/>
          </p:nvSpPr>
          <p:spPr>
            <a:xfrm>
              <a:off x="8252687" y="3794056"/>
              <a:ext cx="197784" cy="134736"/>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935;p30">
              <a:extLst>
                <a:ext uri="{FF2B5EF4-FFF2-40B4-BE49-F238E27FC236}">
                  <a16:creationId xmlns:a16="http://schemas.microsoft.com/office/drawing/2014/main" id="{BBAC9FF2-6488-4309-A2F3-52811BAD7653}"/>
                </a:ext>
              </a:extLst>
            </p:cNvPr>
            <p:cNvSpPr/>
            <p:nvPr/>
          </p:nvSpPr>
          <p:spPr>
            <a:xfrm>
              <a:off x="8253495" y="3837065"/>
              <a:ext cx="196928" cy="91682"/>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936;p30">
              <a:extLst>
                <a:ext uri="{FF2B5EF4-FFF2-40B4-BE49-F238E27FC236}">
                  <a16:creationId xmlns:a16="http://schemas.microsoft.com/office/drawing/2014/main" id="{F8FCBF93-33BC-4C34-BB08-B8D99BF3A434}"/>
                </a:ext>
              </a:extLst>
            </p:cNvPr>
            <p:cNvSpPr/>
            <p:nvPr/>
          </p:nvSpPr>
          <p:spPr>
            <a:xfrm>
              <a:off x="8102857" y="3764377"/>
              <a:ext cx="181452" cy="12521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937;p30">
              <a:extLst>
                <a:ext uri="{FF2B5EF4-FFF2-40B4-BE49-F238E27FC236}">
                  <a16:creationId xmlns:a16="http://schemas.microsoft.com/office/drawing/2014/main" id="{1CE7332F-AA88-4620-ACB6-D0532D7EDA14}"/>
                </a:ext>
              </a:extLst>
            </p:cNvPr>
            <p:cNvSpPr/>
            <p:nvPr/>
          </p:nvSpPr>
          <p:spPr>
            <a:xfrm>
              <a:off x="8103467" y="3805585"/>
              <a:ext cx="180667" cy="84056"/>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938;p30">
              <a:extLst>
                <a:ext uri="{FF2B5EF4-FFF2-40B4-BE49-F238E27FC236}">
                  <a16:creationId xmlns:a16="http://schemas.microsoft.com/office/drawing/2014/main" id="{3E23ECB1-F83D-43CA-A220-32002D856DF8}"/>
                </a:ext>
              </a:extLst>
            </p:cNvPr>
            <p:cNvSpPr/>
            <p:nvPr/>
          </p:nvSpPr>
          <p:spPr>
            <a:xfrm>
              <a:off x="8132171" y="2600422"/>
              <a:ext cx="387080" cy="1206441"/>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939;p30">
              <a:extLst>
                <a:ext uri="{FF2B5EF4-FFF2-40B4-BE49-F238E27FC236}">
                  <a16:creationId xmlns:a16="http://schemas.microsoft.com/office/drawing/2014/main" id="{A3F242D4-088D-46F9-9A02-E5AD1F5B7F34}"/>
                </a:ext>
              </a:extLst>
            </p:cNvPr>
            <p:cNvSpPr/>
            <p:nvPr/>
          </p:nvSpPr>
          <p:spPr>
            <a:xfrm>
              <a:off x="8115791" y="2576290"/>
              <a:ext cx="412019" cy="80240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940;p30">
              <a:extLst>
                <a:ext uri="{FF2B5EF4-FFF2-40B4-BE49-F238E27FC236}">
                  <a16:creationId xmlns:a16="http://schemas.microsoft.com/office/drawing/2014/main" id="{2E54589D-9C99-4FDE-BB4C-41BF5BFD353A}"/>
                </a:ext>
              </a:extLst>
            </p:cNvPr>
            <p:cNvSpPr/>
            <p:nvPr/>
          </p:nvSpPr>
          <p:spPr>
            <a:xfrm>
              <a:off x="7899355" y="2336251"/>
              <a:ext cx="593523" cy="461117"/>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941;p30">
              <a:extLst>
                <a:ext uri="{FF2B5EF4-FFF2-40B4-BE49-F238E27FC236}">
                  <a16:creationId xmlns:a16="http://schemas.microsoft.com/office/drawing/2014/main" id="{65B90D57-7E0F-470A-966A-05E4C672F446}"/>
                </a:ext>
              </a:extLst>
            </p:cNvPr>
            <p:cNvSpPr/>
            <p:nvPr/>
          </p:nvSpPr>
          <p:spPr>
            <a:xfrm>
              <a:off x="8360105" y="2306747"/>
              <a:ext cx="142927" cy="149453"/>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942;p30">
              <a:extLst>
                <a:ext uri="{FF2B5EF4-FFF2-40B4-BE49-F238E27FC236}">
                  <a16:creationId xmlns:a16="http://schemas.microsoft.com/office/drawing/2014/main" id="{7183E0BE-1C93-478C-8770-DECD8D332B5B}"/>
                </a:ext>
              </a:extLst>
            </p:cNvPr>
            <p:cNvSpPr/>
            <p:nvPr/>
          </p:nvSpPr>
          <p:spPr>
            <a:xfrm>
              <a:off x="8130502" y="2255520"/>
              <a:ext cx="115487" cy="108119"/>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943;p30">
              <a:extLst>
                <a:ext uri="{FF2B5EF4-FFF2-40B4-BE49-F238E27FC236}">
                  <a16:creationId xmlns:a16="http://schemas.microsoft.com/office/drawing/2014/main" id="{ADE3B882-3676-4420-A62A-1114B9A5C111}"/>
                </a:ext>
              </a:extLst>
            </p:cNvPr>
            <p:cNvSpPr/>
            <p:nvPr/>
          </p:nvSpPr>
          <p:spPr>
            <a:xfrm>
              <a:off x="5661278" y="2365765"/>
              <a:ext cx="1019773" cy="564549"/>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944;p30">
              <a:extLst>
                <a:ext uri="{FF2B5EF4-FFF2-40B4-BE49-F238E27FC236}">
                  <a16:creationId xmlns:a16="http://schemas.microsoft.com/office/drawing/2014/main" id="{8D19EC8D-2C47-49A7-9C19-DE370BC4977E}"/>
                </a:ext>
              </a:extLst>
            </p:cNvPr>
            <p:cNvSpPr/>
            <p:nvPr/>
          </p:nvSpPr>
          <p:spPr>
            <a:xfrm>
              <a:off x="5612941" y="1339455"/>
              <a:ext cx="1190061" cy="1371049"/>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945;p30">
              <a:extLst>
                <a:ext uri="{FF2B5EF4-FFF2-40B4-BE49-F238E27FC236}">
                  <a16:creationId xmlns:a16="http://schemas.microsoft.com/office/drawing/2014/main" id="{08D0E34E-0BC3-430F-AA90-2433264294B9}"/>
                </a:ext>
              </a:extLst>
            </p:cNvPr>
            <p:cNvSpPr/>
            <p:nvPr/>
          </p:nvSpPr>
          <p:spPr>
            <a:xfrm>
              <a:off x="5705751" y="1362338"/>
              <a:ext cx="109031" cy="66705"/>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946;p30">
              <a:extLst>
                <a:ext uri="{FF2B5EF4-FFF2-40B4-BE49-F238E27FC236}">
                  <a16:creationId xmlns:a16="http://schemas.microsoft.com/office/drawing/2014/main" id="{A9A7C13A-4528-4D00-9AAA-C250E40E5831}"/>
                </a:ext>
              </a:extLst>
            </p:cNvPr>
            <p:cNvSpPr/>
            <p:nvPr/>
          </p:nvSpPr>
          <p:spPr>
            <a:xfrm>
              <a:off x="6527317" y="2652072"/>
              <a:ext cx="119199" cy="7218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947;p30">
              <a:extLst>
                <a:ext uri="{FF2B5EF4-FFF2-40B4-BE49-F238E27FC236}">
                  <a16:creationId xmlns:a16="http://schemas.microsoft.com/office/drawing/2014/main" id="{EF0A223B-E5E4-42B1-9EB6-0DCF7932D152}"/>
                </a:ext>
              </a:extLst>
            </p:cNvPr>
            <p:cNvSpPr/>
            <p:nvPr/>
          </p:nvSpPr>
          <p:spPr>
            <a:xfrm rot="19798236">
              <a:off x="5689578" y="1378548"/>
              <a:ext cx="883891" cy="1366605"/>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948;p30">
              <a:extLst>
                <a:ext uri="{FF2B5EF4-FFF2-40B4-BE49-F238E27FC236}">
                  <a16:creationId xmlns:a16="http://schemas.microsoft.com/office/drawing/2014/main" id="{290BDCC5-5EB5-4F64-9DE4-F9A38CC83972}"/>
                </a:ext>
              </a:extLst>
            </p:cNvPr>
            <p:cNvSpPr/>
            <p:nvPr/>
          </p:nvSpPr>
          <p:spPr>
            <a:xfrm>
              <a:off x="5536999" y="1377045"/>
              <a:ext cx="1190061" cy="1371011"/>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949;p30">
              <a:extLst>
                <a:ext uri="{FF2B5EF4-FFF2-40B4-BE49-F238E27FC236}">
                  <a16:creationId xmlns:a16="http://schemas.microsoft.com/office/drawing/2014/main" id="{4CFA8F1E-7B72-4338-8FF0-F90AA1B6AF9B}"/>
                </a:ext>
              </a:extLst>
            </p:cNvPr>
            <p:cNvSpPr/>
            <p:nvPr/>
          </p:nvSpPr>
          <p:spPr>
            <a:xfrm>
              <a:off x="5763696" y="1637811"/>
              <a:ext cx="737230" cy="849506"/>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950;p30">
              <a:extLst>
                <a:ext uri="{FF2B5EF4-FFF2-40B4-BE49-F238E27FC236}">
                  <a16:creationId xmlns:a16="http://schemas.microsoft.com/office/drawing/2014/main" id="{FBF53EF2-3E03-494F-AB81-4ECB356B1630}"/>
                </a:ext>
              </a:extLst>
            </p:cNvPr>
            <p:cNvSpPr/>
            <p:nvPr/>
          </p:nvSpPr>
          <p:spPr>
            <a:xfrm>
              <a:off x="5986277" y="1894547"/>
              <a:ext cx="291583" cy="335867"/>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951;p30">
              <a:extLst>
                <a:ext uri="{FF2B5EF4-FFF2-40B4-BE49-F238E27FC236}">
                  <a16:creationId xmlns:a16="http://schemas.microsoft.com/office/drawing/2014/main" id="{7422BF86-AA49-462D-B674-40464BC2CD1C}"/>
                </a:ext>
              </a:extLst>
            </p:cNvPr>
            <p:cNvSpPr/>
            <p:nvPr/>
          </p:nvSpPr>
          <p:spPr>
            <a:xfrm>
              <a:off x="5063670" y="2510953"/>
              <a:ext cx="177226" cy="67137"/>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952;p30">
              <a:extLst>
                <a:ext uri="{FF2B5EF4-FFF2-40B4-BE49-F238E27FC236}">
                  <a16:creationId xmlns:a16="http://schemas.microsoft.com/office/drawing/2014/main" id="{EE6A8A40-B952-46AD-B2B4-98BD37D42C3C}"/>
                </a:ext>
              </a:extLst>
            </p:cNvPr>
            <p:cNvSpPr/>
            <p:nvPr/>
          </p:nvSpPr>
          <p:spPr>
            <a:xfrm rot="19798236">
              <a:off x="5120740" y="2567122"/>
              <a:ext cx="22738" cy="35122"/>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953;p30">
              <a:extLst>
                <a:ext uri="{FF2B5EF4-FFF2-40B4-BE49-F238E27FC236}">
                  <a16:creationId xmlns:a16="http://schemas.microsoft.com/office/drawing/2014/main" id="{CC342CAE-6575-4305-9570-6701B2DFA677}"/>
                </a:ext>
              </a:extLst>
            </p:cNvPr>
            <p:cNvSpPr/>
            <p:nvPr/>
          </p:nvSpPr>
          <p:spPr>
            <a:xfrm rot="19798236">
              <a:off x="6123197" y="2049427"/>
              <a:ext cx="22738" cy="35122"/>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954;p30">
              <a:extLst>
                <a:ext uri="{FF2B5EF4-FFF2-40B4-BE49-F238E27FC236}">
                  <a16:creationId xmlns:a16="http://schemas.microsoft.com/office/drawing/2014/main" id="{AA7E4918-30FC-4AE3-9032-B8DD51A93348}"/>
                </a:ext>
              </a:extLst>
            </p:cNvPr>
            <p:cNvSpPr/>
            <p:nvPr/>
          </p:nvSpPr>
          <p:spPr>
            <a:xfrm>
              <a:off x="5142518" y="2518373"/>
              <a:ext cx="142523" cy="129592"/>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955;p30">
              <a:extLst>
                <a:ext uri="{FF2B5EF4-FFF2-40B4-BE49-F238E27FC236}">
                  <a16:creationId xmlns:a16="http://schemas.microsoft.com/office/drawing/2014/main" id="{2DB0CB55-BA5B-48AB-81A3-767468BAEBCF}"/>
                </a:ext>
              </a:extLst>
            </p:cNvPr>
            <p:cNvSpPr/>
            <p:nvPr/>
          </p:nvSpPr>
          <p:spPr>
            <a:xfrm>
              <a:off x="5122018" y="2051507"/>
              <a:ext cx="1022196" cy="548266"/>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513227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5242-D538-BF4E-A6C5-3341E4D4AC4C}"/>
              </a:ext>
            </a:extLst>
          </p:cNvPr>
          <p:cNvSpPr>
            <a:spLocks noGrp="1"/>
          </p:cNvSpPr>
          <p:nvPr>
            <p:ph type="title"/>
          </p:nvPr>
        </p:nvSpPr>
        <p:spPr>
          <a:xfrm>
            <a:off x="-1152029" y="468750"/>
            <a:ext cx="5640900" cy="1082700"/>
          </a:xfrm>
        </p:spPr>
        <p:txBody>
          <a:bodyPr>
            <a:normAutofit/>
          </a:bodyPr>
          <a:lstStyle/>
          <a:p>
            <a:pPr algn="ctr"/>
            <a:r>
              <a:rPr lang="en-US" sz="4000" dirty="0">
                <a:latin typeface="Calisto MT" panose="02040603050505030304" pitchFamily="18" charset="0"/>
              </a:rPr>
              <a:t>Abstract </a:t>
            </a:r>
          </a:p>
        </p:txBody>
      </p:sp>
      <p:sp>
        <p:nvSpPr>
          <p:cNvPr id="3" name="Content Placeholder 2">
            <a:extLst>
              <a:ext uri="{FF2B5EF4-FFF2-40B4-BE49-F238E27FC236}">
                <a16:creationId xmlns:a16="http://schemas.microsoft.com/office/drawing/2014/main" id="{50D4BC68-C7A6-6649-9339-881471AED8FC}"/>
              </a:ext>
            </a:extLst>
          </p:cNvPr>
          <p:cNvSpPr>
            <a:spLocks noGrp="1"/>
          </p:cNvSpPr>
          <p:nvPr>
            <p:ph idx="1"/>
          </p:nvPr>
        </p:nvSpPr>
        <p:spPr>
          <a:xfrm>
            <a:off x="457198" y="1302327"/>
            <a:ext cx="8063345" cy="3192314"/>
          </a:xfrm>
        </p:spPr>
        <p:txBody>
          <a:bodyPr/>
          <a:lstStyle/>
          <a:p>
            <a:r>
              <a:rPr lang="en-GB" i="0" dirty="0">
                <a:solidFill>
                  <a:schemeClr val="tx1"/>
                </a:solidFill>
                <a:effectLst/>
                <a:latin typeface="Calisto MT" panose="02040603050505030304" pitchFamily="18" charset="0"/>
              </a:rPr>
              <a:t>The main goal of this </a:t>
            </a:r>
            <a:r>
              <a:rPr lang="en-US" i="0" dirty="0">
                <a:solidFill>
                  <a:schemeClr val="tx1"/>
                </a:solidFill>
                <a:effectLst/>
                <a:latin typeface="Calisto MT" panose="02040603050505030304" pitchFamily="18" charset="0"/>
              </a:rPr>
              <a:t> Data science and </a:t>
            </a:r>
            <a:r>
              <a:rPr lang="en-GB" i="0" dirty="0">
                <a:solidFill>
                  <a:schemeClr val="tx1"/>
                </a:solidFill>
                <a:effectLst/>
                <a:latin typeface="Calisto MT" panose="02040603050505030304" pitchFamily="18" charset="0"/>
              </a:rPr>
              <a:t>machine learning project is to build a recommendation engine that recommends movies to users. This project is designed to  understand the functioning of how a recommendation system works. We will be developing an Item Based Collaborative Filter</a:t>
            </a:r>
            <a:r>
              <a:rPr lang="en-US" i="0" dirty="0">
                <a:solidFill>
                  <a:schemeClr val="tx1"/>
                </a:solidFill>
                <a:effectLst/>
                <a:latin typeface="Calisto MT" panose="02040603050505030304" pitchFamily="18" charset="0"/>
              </a:rPr>
              <a:t>. </a:t>
            </a:r>
          </a:p>
          <a:p>
            <a:r>
              <a:rPr lang="en-GB" i="0" dirty="0">
                <a:solidFill>
                  <a:schemeClr val="tx1"/>
                </a:solidFill>
                <a:effectLst/>
                <a:latin typeface="Calisto MT" panose="02040603050505030304" pitchFamily="18" charset="0"/>
              </a:rPr>
              <a:t>A recommendation system takes the information about the user as an input. The recommendation system is an implementation of the </a:t>
            </a:r>
            <a:r>
              <a:rPr lang="en-GB" dirty="0">
                <a:solidFill>
                  <a:schemeClr val="tx1"/>
                </a:solidFill>
                <a:effectLst/>
                <a:latin typeface="Calisto MT" panose="02040603050505030304" pitchFamily="18" charset="0"/>
              </a:rPr>
              <a:t>machine learning algorithms</a:t>
            </a:r>
            <a:r>
              <a:rPr lang="en-GB" i="0" dirty="0">
                <a:solidFill>
                  <a:schemeClr val="tx1"/>
                </a:solidFill>
                <a:effectLst/>
                <a:latin typeface="Calisto MT" panose="02040603050505030304" pitchFamily="18" charset="0"/>
              </a:rPr>
              <a:t>.</a:t>
            </a:r>
            <a:endParaRPr lang="en-US"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2224171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F080-1E3A-FA4B-B993-A65D7D6CA16C}"/>
              </a:ext>
            </a:extLst>
          </p:cNvPr>
          <p:cNvSpPr>
            <a:spLocks noGrp="1"/>
          </p:cNvSpPr>
          <p:nvPr>
            <p:ph type="title"/>
          </p:nvPr>
        </p:nvSpPr>
        <p:spPr>
          <a:xfrm>
            <a:off x="-1413163" y="217673"/>
            <a:ext cx="5640900" cy="1082700"/>
          </a:xfrm>
        </p:spPr>
        <p:txBody>
          <a:bodyPr>
            <a:normAutofit/>
          </a:bodyPr>
          <a:lstStyle/>
          <a:p>
            <a:pPr algn="ctr"/>
            <a:r>
              <a:rPr lang="en-US" sz="3200" dirty="0">
                <a:latin typeface="Calisto MT" panose="02040603050505030304" pitchFamily="18" charset="0"/>
              </a:rPr>
              <a:t>Introduction </a:t>
            </a:r>
          </a:p>
        </p:txBody>
      </p:sp>
      <p:sp>
        <p:nvSpPr>
          <p:cNvPr id="3" name="Content Placeholder 2">
            <a:extLst>
              <a:ext uri="{FF2B5EF4-FFF2-40B4-BE49-F238E27FC236}">
                <a16:creationId xmlns:a16="http://schemas.microsoft.com/office/drawing/2014/main" id="{C6A0CBCF-3DA6-F843-9B4F-CB50D58CF81D}"/>
              </a:ext>
            </a:extLst>
          </p:cNvPr>
          <p:cNvSpPr>
            <a:spLocks noGrp="1"/>
          </p:cNvSpPr>
          <p:nvPr>
            <p:ph idx="1"/>
          </p:nvPr>
        </p:nvSpPr>
        <p:spPr>
          <a:xfrm>
            <a:off x="1066085" y="820363"/>
            <a:ext cx="7703127" cy="3374377"/>
          </a:xfrm>
        </p:spPr>
        <p:txBody>
          <a:bodyPr/>
          <a:lstStyle/>
          <a:p>
            <a:r>
              <a:rPr lang="en-GB" b="0" i="0" dirty="0">
                <a:solidFill>
                  <a:srgbClr val="292929"/>
                </a:solidFill>
                <a:effectLst/>
                <a:latin typeface="Calisto MT" panose="02040603050505030304" pitchFamily="18" charset="0"/>
              </a:rPr>
              <a:t>We now live in what some call the “era of abundance”. For any given product, there are sometimes thousands of options to choose from. Think of the examples above: streaming videos, social networking, online shopping; the list goes on. Recommender systems help to personalize a platform and help the user find something they like.</a:t>
            </a:r>
          </a:p>
          <a:p>
            <a:pPr marL="114300" indent="0">
              <a:buNone/>
            </a:pPr>
            <a:endParaRPr lang="en-GB" b="0" i="0" dirty="0">
              <a:solidFill>
                <a:srgbClr val="292929"/>
              </a:solidFill>
              <a:effectLst/>
              <a:latin typeface="Calisto MT" panose="02040603050505030304" pitchFamily="18" charset="0"/>
            </a:endParaRPr>
          </a:p>
          <a:p>
            <a:r>
              <a:rPr lang="en-GB" b="0" i="0" dirty="0">
                <a:solidFill>
                  <a:srgbClr val="292929"/>
                </a:solidFill>
                <a:effectLst/>
                <a:latin typeface="Calisto MT" panose="02040603050505030304" pitchFamily="18" charset="0"/>
              </a:rPr>
              <a:t>The easiest and simplest way to do this is to recommend the most popular items. However, to really enhance the user experience through personalized recommendations, we need dedicated recommender systems.</a:t>
            </a:r>
          </a:p>
          <a:p>
            <a:endParaRPr lang="en-US" dirty="0"/>
          </a:p>
        </p:txBody>
      </p:sp>
      <p:grpSp>
        <p:nvGrpSpPr>
          <p:cNvPr id="4" name="Group 3">
            <a:extLst>
              <a:ext uri="{FF2B5EF4-FFF2-40B4-BE49-F238E27FC236}">
                <a16:creationId xmlns:a16="http://schemas.microsoft.com/office/drawing/2014/main" id="{97950C40-A401-43CA-8734-12DD149A946C}"/>
              </a:ext>
            </a:extLst>
          </p:cNvPr>
          <p:cNvGrpSpPr/>
          <p:nvPr/>
        </p:nvGrpSpPr>
        <p:grpSpPr>
          <a:xfrm>
            <a:off x="281585" y="2458995"/>
            <a:ext cx="784500" cy="2327210"/>
            <a:chOff x="5038937" y="1297668"/>
            <a:chExt cx="604294" cy="1886154"/>
          </a:xfrm>
        </p:grpSpPr>
        <p:sp>
          <p:nvSpPr>
            <p:cNvPr id="5" name="Google Shape;745;p18">
              <a:extLst>
                <a:ext uri="{FF2B5EF4-FFF2-40B4-BE49-F238E27FC236}">
                  <a16:creationId xmlns:a16="http://schemas.microsoft.com/office/drawing/2014/main" id="{1EC1D94A-F927-479F-9C22-CAB71FE6BE62}"/>
                </a:ext>
              </a:extLst>
            </p:cNvPr>
            <p:cNvSpPr/>
            <p:nvPr/>
          </p:nvSpPr>
          <p:spPr>
            <a:xfrm>
              <a:off x="5038937" y="2834068"/>
              <a:ext cx="604294" cy="349754"/>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46;p18">
              <a:extLst>
                <a:ext uri="{FF2B5EF4-FFF2-40B4-BE49-F238E27FC236}">
                  <a16:creationId xmlns:a16="http://schemas.microsoft.com/office/drawing/2014/main" id="{A87F30BD-5448-4906-B22F-02CC271A910C}"/>
                </a:ext>
              </a:extLst>
            </p:cNvPr>
            <p:cNvSpPr/>
            <p:nvPr/>
          </p:nvSpPr>
          <p:spPr>
            <a:xfrm>
              <a:off x="5171669" y="2955239"/>
              <a:ext cx="180257" cy="139953"/>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47;p18">
              <a:extLst>
                <a:ext uri="{FF2B5EF4-FFF2-40B4-BE49-F238E27FC236}">
                  <a16:creationId xmlns:a16="http://schemas.microsoft.com/office/drawing/2014/main" id="{56A91CA6-12BF-4B85-A4E0-E73AAB59578E}"/>
                </a:ext>
              </a:extLst>
            </p:cNvPr>
            <p:cNvSpPr/>
            <p:nvPr/>
          </p:nvSpPr>
          <p:spPr>
            <a:xfrm>
              <a:off x="5171947" y="3001263"/>
              <a:ext cx="179457" cy="93903"/>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48;p18">
              <a:extLst>
                <a:ext uri="{FF2B5EF4-FFF2-40B4-BE49-F238E27FC236}">
                  <a16:creationId xmlns:a16="http://schemas.microsoft.com/office/drawing/2014/main" id="{93D6BC4F-E365-4AD4-AE5E-189FA9DD3A76}"/>
                </a:ext>
              </a:extLst>
            </p:cNvPr>
            <p:cNvSpPr/>
            <p:nvPr/>
          </p:nvSpPr>
          <p:spPr>
            <a:xfrm>
              <a:off x="5356525" y="2885233"/>
              <a:ext cx="180153" cy="134805"/>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49;p18">
              <a:extLst>
                <a:ext uri="{FF2B5EF4-FFF2-40B4-BE49-F238E27FC236}">
                  <a16:creationId xmlns:a16="http://schemas.microsoft.com/office/drawing/2014/main" id="{D3116141-98F3-4568-B6ED-5BE259D27E00}"/>
                </a:ext>
              </a:extLst>
            </p:cNvPr>
            <p:cNvSpPr/>
            <p:nvPr/>
          </p:nvSpPr>
          <p:spPr>
            <a:xfrm>
              <a:off x="5357406" y="2929076"/>
              <a:ext cx="179492" cy="93903"/>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50;p18">
              <a:extLst>
                <a:ext uri="{FF2B5EF4-FFF2-40B4-BE49-F238E27FC236}">
                  <a16:creationId xmlns:a16="http://schemas.microsoft.com/office/drawing/2014/main" id="{6EA55827-B2E4-4D6D-86CB-D9764D0F848F}"/>
                </a:ext>
              </a:extLst>
            </p:cNvPr>
            <p:cNvSpPr/>
            <p:nvPr/>
          </p:nvSpPr>
          <p:spPr>
            <a:xfrm>
              <a:off x="5181067" y="2077738"/>
              <a:ext cx="309838" cy="890970"/>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51;p18">
              <a:extLst>
                <a:ext uri="{FF2B5EF4-FFF2-40B4-BE49-F238E27FC236}">
                  <a16:creationId xmlns:a16="http://schemas.microsoft.com/office/drawing/2014/main" id="{83402387-7F5F-4F29-9352-ED995455074C}"/>
                </a:ext>
              </a:extLst>
            </p:cNvPr>
            <p:cNvSpPr/>
            <p:nvPr/>
          </p:nvSpPr>
          <p:spPr>
            <a:xfrm>
              <a:off x="5222579" y="1521843"/>
              <a:ext cx="198605" cy="193562"/>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53;p18">
              <a:extLst>
                <a:ext uri="{FF2B5EF4-FFF2-40B4-BE49-F238E27FC236}">
                  <a16:creationId xmlns:a16="http://schemas.microsoft.com/office/drawing/2014/main" id="{B7058F7C-13E5-4799-A231-4852A730F1F4}"/>
                </a:ext>
              </a:extLst>
            </p:cNvPr>
            <p:cNvSpPr/>
            <p:nvPr/>
          </p:nvSpPr>
          <p:spPr>
            <a:xfrm>
              <a:off x="5169281" y="1549245"/>
              <a:ext cx="322181" cy="650603"/>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754;p18">
              <a:extLst>
                <a:ext uri="{FF2B5EF4-FFF2-40B4-BE49-F238E27FC236}">
                  <a16:creationId xmlns:a16="http://schemas.microsoft.com/office/drawing/2014/main" id="{A8D5D715-F3AF-4E98-9D07-76457D790601}"/>
                </a:ext>
              </a:extLst>
            </p:cNvPr>
            <p:cNvSpPr/>
            <p:nvPr/>
          </p:nvSpPr>
          <p:spPr>
            <a:xfrm>
              <a:off x="5215151" y="1320856"/>
              <a:ext cx="214157" cy="261240"/>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755;p18">
              <a:extLst>
                <a:ext uri="{FF2B5EF4-FFF2-40B4-BE49-F238E27FC236}">
                  <a16:creationId xmlns:a16="http://schemas.microsoft.com/office/drawing/2014/main" id="{87FCBBC3-9CBD-488A-9A5B-9CDFD7E278B9}"/>
                </a:ext>
              </a:extLst>
            </p:cNvPr>
            <p:cNvSpPr/>
            <p:nvPr/>
          </p:nvSpPr>
          <p:spPr>
            <a:xfrm>
              <a:off x="5195186" y="1297668"/>
              <a:ext cx="225993" cy="224174"/>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756;p18">
              <a:extLst>
                <a:ext uri="{FF2B5EF4-FFF2-40B4-BE49-F238E27FC236}">
                  <a16:creationId xmlns:a16="http://schemas.microsoft.com/office/drawing/2014/main" id="{16FE96F6-43BE-4AB0-8D5E-5E6AA5F258F0}"/>
                </a:ext>
              </a:extLst>
            </p:cNvPr>
            <p:cNvSpPr/>
            <p:nvPr/>
          </p:nvSpPr>
          <p:spPr>
            <a:xfrm>
              <a:off x="5152905" y="1677550"/>
              <a:ext cx="289203" cy="497780"/>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58;p18">
              <a:extLst>
                <a:ext uri="{FF2B5EF4-FFF2-40B4-BE49-F238E27FC236}">
                  <a16:creationId xmlns:a16="http://schemas.microsoft.com/office/drawing/2014/main" id="{DE7BB4A0-4112-4819-8428-14B01F623C22}"/>
                </a:ext>
              </a:extLst>
            </p:cNvPr>
            <p:cNvSpPr/>
            <p:nvPr/>
          </p:nvSpPr>
          <p:spPr>
            <a:xfrm>
              <a:off x="5403160" y="2112347"/>
              <a:ext cx="169659" cy="83680"/>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60;p18">
              <a:extLst>
                <a:ext uri="{FF2B5EF4-FFF2-40B4-BE49-F238E27FC236}">
                  <a16:creationId xmlns:a16="http://schemas.microsoft.com/office/drawing/2014/main" id="{41787FC5-4A12-45D2-9BA4-33EB8B17CDDD}"/>
                </a:ext>
              </a:extLst>
            </p:cNvPr>
            <p:cNvSpPr/>
            <p:nvPr/>
          </p:nvSpPr>
          <p:spPr>
            <a:xfrm>
              <a:off x="5421307" y="1549454"/>
              <a:ext cx="104130" cy="151752"/>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61;p18">
              <a:extLst>
                <a:ext uri="{FF2B5EF4-FFF2-40B4-BE49-F238E27FC236}">
                  <a16:creationId xmlns:a16="http://schemas.microsoft.com/office/drawing/2014/main" id="{D872ADB0-9331-4563-BA83-6B60D1395980}"/>
                </a:ext>
              </a:extLst>
            </p:cNvPr>
            <p:cNvSpPr/>
            <p:nvPr/>
          </p:nvSpPr>
          <p:spPr>
            <a:xfrm>
              <a:off x="5132140" y="1652482"/>
              <a:ext cx="125868" cy="188831"/>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37413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1BEF-EC89-A247-A05E-2B108DD64B9E}"/>
              </a:ext>
            </a:extLst>
          </p:cNvPr>
          <p:cNvSpPr>
            <a:spLocks noGrp="1"/>
          </p:cNvSpPr>
          <p:nvPr>
            <p:ph type="title"/>
          </p:nvPr>
        </p:nvSpPr>
        <p:spPr/>
        <p:txBody>
          <a:bodyPr>
            <a:normAutofit/>
          </a:bodyPr>
          <a:lstStyle/>
          <a:p>
            <a:r>
              <a:rPr lang="en-US" sz="2800" dirty="0">
                <a:latin typeface="Calisto MT" panose="02040603050505030304" pitchFamily="18" charset="0"/>
              </a:rPr>
              <a:t>Problem Statement </a:t>
            </a:r>
          </a:p>
        </p:txBody>
      </p:sp>
      <p:sp>
        <p:nvSpPr>
          <p:cNvPr id="3" name="Content Placeholder 2">
            <a:extLst>
              <a:ext uri="{FF2B5EF4-FFF2-40B4-BE49-F238E27FC236}">
                <a16:creationId xmlns:a16="http://schemas.microsoft.com/office/drawing/2014/main" id="{AEE345BB-1B0F-3344-B3D3-5678F9F7DA64}"/>
              </a:ext>
            </a:extLst>
          </p:cNvPr>
          <p:cNvSpPr>
            <a:spLocks noGrp="1"/>
          </p:cNvSpPr>
          <p:nvPr>
            <p:ph idx="1"/>
          </p:nvPr>
        </p:nvSpPr>
        <p:spPr>
          <a:xfrm>
            <a:off x="570509" y="1613316"/>
            <a:ext cx="4482677" cy="3577239"/>
          </a:xfrm>
        </p:spPr>
        <p:txBody>
          <a:bodyPr/>
          <a:lstStyle/>
          <a:p>
            <a:r>
              <a:rPr lang="en-US" dirty="0">
                <a:solidFill>
                  <a:schemeClr val="tx1"/>
                </a:solidFill>
                <a:latin typeface="Calisto MT" panose="02040603050505030304" pitchFamily="18" charset="0"/>
              </a:rPr>
              <a:t>Create a movie recommendation system which will help the user recommendations of movies by using users watched movies history. </a:t>
            </a:r>
          </a:p>
        </p:txBody>
      </p:sp>
      <p:grpSp>
        <p:nvGrpSpPr>
          <p:cNvPr id="4" name="Google Shape;1047;p24">
            <a:extLst>
              <a:ext uri="{FF2B5EF4-FFF2-40B4-BE49-F238E27FC236}">
                <a16:creationId xmlns:a16="http://schemas.microsoft.com/office/drawing/2014/main" id="{BA624C13-C886-43CB-9BEF-064BC7EB38B4}"/>
              </a:ext>
            </a:extLst>
          </p:cNvPr>
          <p:cNvGrpSpPr/>
          <p:nvPr/>
        </p:nvGrpSpPr>
        <p:grpSpPr>
          <a:xfrm>
            <a:off x="5364194" y="773034"/>
            <a:ext cx="3495801" cy="3628765"/>
            <a:chOff x="2012475" y="393272"/>
            <a:chExt cx="4440240" cy="4609126"/>
          </a:xfrm>
        </p:grpSpPr>
        <p:sp>
          <p:nvSpPr>
            <p:cNvPr id="5" name="Google Shape;1048;p24">
              <a:extLst>
                <a:ext uri="{FF2B5EF4-FFF2-40B4-BE49-F238E27FC236}">
                  <a16:creationId xmlns:a16="http://schemas.microsoft.com/office/drawing/2014/main" id="{12B8702F-00D5-44CB-B5BD-424835738F5C}"/>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049;p24">
              <a:extLst>
                <a:ext uri="{FF2B5EF4-FFF2-40B4-BE49-F238E27FC236}">
                  <a16:creationId xmlns:a16="http://schemas.microsoft.com/office/drawing/2014/main" id="{C25A4B6E-B214-4A46-BBD8-BF0849782C3B}"/>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050;p24">
              <a:extLst>
                <a:ext uri="{FF2B5EF4-FFF2-40B4-BE49-F238E27FC236}">
                  <a16:creationId xmlns:a16="http://schemas.microsoft.com/office/drawing/2014/main" id="{401CDC95-4958-4039-89CD-6B4E7A3BC660}"/>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051;p24">
              <a:extLst>
                <a:ext uri="{FF2B5EF4-FFF2-40B4-BE49-F238E27FC236}">
                  <a16:creationId xmlns:a16="http://schemas.microsoft.com/office/drawing/2014/main" id="{B742C4F2-D999-4D18-AFE0-A442562CBC53}"/>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052;p24">
              <a:extLst>
                <a:ext uri="{FF2B5EF4-FFF2-40B4-BE49-F238E27FC236}">
                  <a16:creationId xmlns:a16="http://schemas.microsoft.com/office/drawing/2014/main" id="{B4031477-11DB-46D4-A4F3-8EEE6524603F}"/>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53;p24">
              <a:extLst>
                <a:ext uri="{FF2B5EF4-FFF2-40B4-BE49-F238E27FC236}">
                  <a16:creationId xmlns:a16="http://schemas.microsoft.com/office/drawing/2014/main" id="{31810B20-D407-4A6B-8950-9944301F5E4D}"/>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054;p24">
              <a:extLst>
                <a:ext uri="{FF2B5EF4-FFF2-40B4-BE49-F238E27FC236}">
                  <a16:creationId xmlns:a16="http://schemas.microsoft.com/office/drawing/2014/main" id="{338711A1-227A-417F-A96E-0755138F5E6F}"/>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55;p24">
              <a:extLst>
                <a:ext uri="{FF2B5EF4-FFF2-40B4-BE49-F238E27FC236}">
                  <a16:creationId xmlns:a16="http://schemas.microsoft.com/office/drawing/2014/main" id="{92F8C7BC-79B2-4FF3-BBD6-F9E312667F44}"/>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056;p24">
              <a:extLst>
                <a:ext uri="{FF2B5EF4-FFF2-40B4-BE49-F238E27FC236}">
                  <a16:creationId xmlns:a16="http://schemas.microsoft.com/office/drawing/2014/main" id="{CE71A910-24E4-40AF-88B9-975AA9B5D975}"/>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057;p24">
              <a:extLst>
                <a:ext uri="{FF2B5EF4-FFF2-40B4-BE49-F238E27FC236}">
                  <a16:creationId xmlns:a16="http://schemas.microsoft.com/office/drawing/2014/main" id="{53BC7425-6058-4D69-B568-FE13E0AE460D}"/>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58;p24">
              <a:extLst>
                <a:ext uri="{FF2B5EF4-FFF2-40B4-BE49-F238E27FC236}">
                  <a16:creationId xmlns:a16="http://schemas.microsoft.com/office/drawing/2014/main" id="{D5599674-617C-4F58-8C17-15D00EDDE260}"/>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059;p24">
              <a:extLst>
                <a:ext uri="{FF2B5EF4-FFF2-40B4-BE49-F238E27FC236}">
                  <a16:creationId xmlns:a16="http://schemas.microsoft.com/office/drawing/2014/main" id="{1409164F-1AA6-41B2-B37C-0E6E40AA1C15}"/>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060;p24">
              <a:extLst>
                <a:ext uri="{FF2B5EF4-FFF2-40B4-BE49-F238E27FC236}">
                  <a16:creationId xmlns:a16="http://schemas.microsoft.com/office/drawing/2014/main" id="{188C47B3-A8C6-409E-8E26-8E168D18D807}"/>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1;p24">
              <a:extLst>
                <a:ext uri="{FF2B5EF4-FFF2-40B4-BE49-F238E27FC236}">
                  <a16:creationId xmlns:a16="http://schemas.microsoft.com/office/drawing/2014/main" id="{1A9BE633-E7E0-4ACC-922D-B7151812B2F5}"/>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062;p24">
              <a:extLst>
                <a:ext uri="{FF2B5EF4-FFF2-40B4-BE49-F238E27FC236}">
                  <a16:creationId xmlns:a16="http://schemas.microsoft.com/office/drawing/2014/main" id="{F7D17C63-415A-4DE4-9CE9-74A399EED530}"/>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063;p24">
              <a:extLst>
                <a:ext uri="{FF2B5EF4-FFF2-40B4-BE49-F238E27FC236}">
                  <a16:creationId xmlns:a16="http://schemas.microsoft.com/office/drawing/2014/main" id="{11267895-87BA-4AE1-A26B-8E6173C1B16D}"/>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064;p24">
              <a:extLst>
                <a:ext uri="{FF2B5EF4-FFF2-40B4-BE49-F238E27FC236}">
                  <a16:creationId xmlns:a16="http://schemas.microsoft.com/office/drawing/2014/main" id="{CAE34905-025A-4059-AAF4-F0FC0BDA4BC7}"/>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065;p24">
              <a:extLst>
                <a:ext uri="{FF2B5EF4-FFF2-40B4-BE49-F238E27FC236}">
                  <a16:creationId xmlns:a16="http://schemas.microsoft.com/office/drawing/2014/main" id="{E18D4C80-3C1B-402D-AE26-A9F11710EB74}"/>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066;p24">
              <a:extLst>
                <a:ext uri="{FF2B5EF4-FFF2-40B4-BE49-F238E27FC236}">
                  <a16:creationId xmlns:a16="http://schemas.microsoft.com/office/drawing/2014/main" id="{D0D1BC2C-8515-49CD-AD81-98B19155F052}"/>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067;p24">
              <a:extLst>
                <a:ext uri="{FF2B5EF4-FFF2-40B4-BE49-F238E27FC236}">
                  <a16:creationId xmlns:a16="http://schemas.microsoft.com/office/drawing/2014/main" id="{673C502A-596D-4FE1-83A4-DCA63EEADB11}"/>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068;p24">
              <a:extLst>
                <a:ext uri="{FF2B5EF4-FFF2-40B4-BE49-F238E27FC236}">
                  <a16:creationId xmlns:a16="http://schemas.microsoft.com/office/drawing/2014/main" id="{E93F58F9-1BAF-4562-9D11-E03B6817666C}"/>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069;p24">
              <a:extLst>
                <a:ext uri="{FF2B5EF4-FFF2-40B4-BE49-F238E27FC236}">
                  <a16:creationId xmlns:a16="http://schemas.microsoft.com/office/drawing/2014/main" id="{A641B5E6-FA1C-4881-835D-565E989A5F78}"/>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070;p24">
              <a:extLst>
                <a:ext uri="{FF2B5EF4-FFF2-40B4-BE49-F238E27FC236}">
                  <a16:creationId xmlns:a16="http://schemas.microsoft.com/office/drawing/2014/main" id="{066CFD08-829B-462E-969A-36027F4FB0F5}"/>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071;p24">
              <a:extLst>
                <a:ext uri="{FF2B5EF4-FFF2-40B4-BE49-F238E27FC236}">
                  <a16:creationId xmlns:a16="http://schemas.microsoft.com/office/drawing/2014/main" id="{3CD3379F-89A1-4FAF-908F-14F0CA784B5D}"/>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072;p24">
              <a:extLst>
                <a:ext uri="{FF2B5EF4-FFF2-40B4-BE49-F238E27FC236}">
                  <a16:creationId xmlns:a16="http://schemas.microsoft.com/office/drawing/2014/main" id="{D1385BC6-3570-4B56-8A58-DAE55BC175F0}"/>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073;p24">
              <a:extLst>
                <a:ext uri="{FF2B5EF4-FFF2-40B4-BE49-F238E27FC236}">
                  <a16:creationId xmlns:a16="http://schemas.microsoft.com/office/drawing/2014/main" id="{93EA38EE-A998-45B4-9562-09CE849D6F7A}"/>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074;p24">
              <a:extLst>
                <a:ext uri="{FF2B5EF4-FFF2-40B4-BE49-F238E27FC236}">
                  <a16:creationId xmlns:a16="http://schemas.microsoft.com/office/drawing/2014/main" id="{FB3893EB-AE0A-4349-8F81-82FB6524FC43}"/>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075;p24">
              <a:extLst>
                <a:ext uri="{FF2B5EF4-FFF2-40B4-BE49-F238E27FC236}">
                  <a16:creationId xmlns:a16="http://schemas.microsoft.com/office/drawing/2014/main" id="{BB10B218-C8CB-47A2-BECE-B7D1C8E171AD}"/>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076;p24">
              <a:extLst>
                <a:ext uri="{FF2B5EF4-FFF2-40B4-BE49-F238E27FC236}">
                  <a16:creationId xmlns:a16="http://schemas.microsoft.com/office/drawing/2014/main" id="{D15FD624-D44A-48EC-A16C-5851672D7A24}"/>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077;p24">
              <a:extLst>
                <a:ext uri="{FF2B5EF4-FFF2-40B4-BE49-F238E27FC236}">
                  <a16:creationId xmlns:a16="http://schemas.microsoft.com/office/drawing/2014/main" id="{90B9CE19-0502-40C2-8F1C-57B6F81522A3}"/>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078;p24">
              <a:extLst>
                <a:ext uri="{FF2B5EF4-FFF2-40B4-BE49-F238E27FC236}">
                  <a16:creationId xmlns:a16="http://schemas.microsoft.com/office/drawing/2014/main" id="{3E8964C9-6453-4464-84DB-444DC1FB7024}"/>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079;p24">
              <a:extLst>
                <a:ext uri="{FF2B5EF4-FFF2-40B4-BE49-F238E27FC236}">
                  <a16:creationId xmlns:a16="http://schemas.microsoft.com/office/drawing/2014/main" id="{A6B1A8B1-5D54-4571-817A-5230A4A735ED}"/>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080;p24">
              <a:extLst>
                <a:ext uri="{FF2B5EF4-FFF2-40B4-BE49-F238E27FC236}">
                  <a16:creationId xmlns:a16="http://schemas.microsoft.com/office/drawing/2014/main" id="{28FDD95B-598A-4206-8C34-B3A5ED0903A4}"/>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081;p24">
              <a:extLst>
                <a:ext uri="{FF2B5EF4-FFF2-40B4-BE49-F238E27FC236}">
                  <a16:creationId xmlns:a16="http://schemas.microsoft.com/office/drawing/2014/main" id="{7180CDC1-6302-4D61-9B1B-2DECC82CE898}"/>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082;p24">
              <a:extLst>
                <a:ext uri="{FF2B5EF4-FFF2-40B4-BE49-F238E27FC236}">
                  <a16:creationId xmlns:a16="http://schemas.microsoft.com/office/drawing/2014/main" id="{6E111616-AAC2-4A07-BD8E-BEC2FDE2FFE7}"/>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083;p24">
              <a:extLst>
                <a:ext uri="{FF2B5EF4-FFF2-40B4-BE49-F238E27FC236}">
                  <a16:creationId xmlns:a16="http://schemas.microsoft.com/office/drawing/2014/main" id="{F793A3DF-5266-49CF-86EE-CFCE303E2935}"/>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084;p24">
              <a:extLst>
                <a:ext uri="{FF2B5EF4-FFF2-40B4-BE49-F238E27FC236}">
                  <a16:creationId xmlns:a16="http://schemas.microsoft.com/office/drawing/2014/main" id="{24A70464-51F4-43EE-837E-47837407BFD7}"/>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085;p24">
              <a:extLst>
                <a:ext uri="{FF2B5EF4-FFF2-40B4-BE49-F238E27FC236}">
                  <a16:creationId xmlns:a16="http://schemas.microsoft.com/office/drawing/2014/main" id="{4C305C89-69C4-411A-B949-8E592B20A5D3}"/>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086;p24">
              <a:extLst>
                <a:ext uri="{FF2B5EF4-FFF2-40B4-BE49-F238E27FC236}">
                  <a16:creationId xmlns:a16="http://schemas.microsoft.com/office/drawing/2014/main" id="{AE8F0891-6D23-4DBC-9EFC-E57F1FE832E7}"/>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087;p24">
              <a:extLst>
                <a:ext uri="{FF2B5EF4-FFF2-40B4-BE49-F238E27FC236}">
                  <a16:creationId xmlns:a16="http://schemas.microsoft.com/office/drawing/2014/main" id="{46738E50-69C4-4032-ACB0-0E4A808BCD72}"/>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088;p24">
              <a:extLst>
                <a:ext uri="{FF2B5EF4-FFF2-40B4-BE49-F238E27FC236}">
                  <a16:creationId xmlns:a16="http://schemas.microsoft.com/office/drawing/2014/main" id="{5EA3F86E-925E-4689-9B8B-51AA5116025D}"/>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089;p24">
              <a:extLst>
                <a:ext uri="{FF2B5EF4-FFF2-40B4-BE49-F238E27FC236}">
                  <a16:creationId xmlns:a16="http://schemas.microsoft.com/office/drawing/2014/main" id="{088595C7-1D56-4F00-8142-ADB8FD564E59}"/>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090;p24">
              <a:extLst>
                <a:ext uri="{FF2B5EF4-FFF2-40B4-BE49-F238E27FC236}">
                  <a16:creationId xmlns:a16="http://schemas.microsoft.com/office/drawing/2014/main" id="{C969F044-4B4F-489C-BABB-DE2ADF7C6E77}"/>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091;p24">
              <a:extLst>
                <a:ext uri="{FF2B5EF4-FFF2-40B4-BE49-F238E27FC236}">
                  <a16:creationId xmlns:a16="http://schemas.microsoft.com/office/drawing/2014/main" id="{9F8E0251-6339-49C9-A106-567BD4576AE5}"/>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092;p24">
              <a:extLst>
                <a:ext uri="{FF2B5EF4-FFF2-40B4-BE49-F238E27FC236}">
                  <a16:creationId xmlns:a16="http://schemas.microsoft.com/office/drawing/2014/main" id="{A571A347-1CDE-4715-89A8-B907370F06C9}"/>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093;p24">
              <a:extLst>
                <a:ext uri="{FF2B5EF4-FFF2-40B4-BE49-F238E27FC236}">
                  <a16:creationId xmlns:a16="http://schemas.microsoft.com/office/drawing/2014/main" id="{E46D2CA4-CC2C-4605-8405-F9329F95961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094;p24">
              <a:extLst>
                <a:ext uri="{FF2B5EF4-FFF2-40B4-BE49-F238E27FC236}">
                  <a16:creationId xmlns:a16="http://schemas.microsoft.com/office/drawing/2014/main" id="{2E7B6E11-FFE7-41D4-B338-47436D1A4CA5}"/>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095;p24">
              <a:extLst>
                <a:ext uri="{FF2B5EF4-FFF2-40B4-BE49-F238E27FC236}">
                  <a16:creationId xmlns:a16="http://schemas.microsoft.com/office/drawing/2014/main" id="{E87A59BB-D6F1-4578-8080-383254F90F94}"/>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096;p24">
              <a:extLst>
                <a:ext uri="{FF2B5EF4-FFF2-40B4-BE49-F238E27FC236}">
                  <a16:creationId xmlns:a16="http://schemas.microsoft.com/office/drawing/2014/main" id="{B4767F85-2097-43E4-9028-84ACB319A842}"/>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097;p24">
              <a:extLst>
                <a:ext uri="{FF2B5EF4-FFF2-40B4-BE49-F238E27FC236}">
                  <a16:creationId xmlns:a16="http://schemas.microsoft.com/office/drawing/2014/main" id="{E421DD0F-DCB5-4747-8DEC-9FD55656727D}"/>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098;p24">
              <a:extLst>
                <a:ext uri="{FF2B5EF4-FFF2-40B4-BE49-F238E27FC236}">
                  <a16:creationId xmlns:a16="http://schemas.microsoft.com/office/drawing/2014/main" id="{EAF69748-7D81-43D0-867D-3EB422888D3B}"/>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099;p24">
              <a:extLst>
                <a:ext uri="{FF2B5EF4-FFF2-40B4-BE49-F238E27FC236}">
                  <a16:creationId xmlns:a16="http://schemas.microsoft.com/office/drawing/2014/main" id="{8B834FBC-65F4-44D1-A3D2-50863F04DCC9}"/>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100;p24">
              <a:extLst>
                <a:ext uri="{FF2B5EF4-FFF2-40B4-BE49-F238E27FC236}">
                  <a16:creationId xmlns:a16="http://schemas.microsoft.com/office/drawing/2014/main" id="{5BF30432-7AAD-44FA-8946-2663790F18EB}"/>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101;p24">
              <a:extLst>
                <a:ext uri="{FF2B5EF4-FFF2-40B4-BE49-F238E27FC236}">
                  <a16:creationId xmlns:a16="http://schemas.microsoft.com/office/drawing/2014/main" id="{055BC322-327C-4C4A-8021-A4554407803B}"/>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102;p24">
              <a:extLst>
                <a:ext uri="{FF2B5EF4-FFF2-40B4-BE49-F238E27FC236}">
                  <a16:creationId xmlns:a16="http://schemas.microsoft.com/office/drawing/2014/main" id="{D39586DD-5443-4E2D-B980-74AF3467DAD1}"/>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103;p24">
              <a:extLst>
                <a:ext uri="{FF2B5EF4-FFF2-40B4-BE49-F238E27FC236}">
                  <a16:creationId xmlns:a16="http://schemas.microsoft.com/office/drawing/2014/main" id="{9351483C-9EAA-4022-9CB6-F4C92E01A110}"/>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104;p24">
              <a:extLst>
                <a:ext uri="{FF2B5EF4-FFF2-40B4-BE49-F238E27FC236}">
                  <a16:creationId xmlns:a16="http://schemas.microsoft.com/office/drawing/2014/main" id="{537EAFA2-A56A-405A-8F20-4B0D149AE361}"/>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105;p24">
              <a:extLst>
                <a:ext uri="{FF2B5EF4-FFF2-40B4-BE49-F238E27FC236}">
                  <a16:creationId xmlns:a16="http://schemas.microsoft.com/office/drawing/2014/main" id="{24CAA9D5-E85D-4032-B32E-9915A4EDEB94}"/>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106;p24">
              <a:extLst>
                <a:ext uri="{FF2B5EF4-FFF2-40B4-BE49-F238E27FC236}">
                  <a16:creationId xmlns:a16="http://schemas.microsoft.com/office/drawing/2014/main" id="{618A4427-394E-4190-B1CF-14E478E53E8B}"/>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107;p24">
              <a:extLst>
                <a:ext uri="{FF2B5EF4-FFF2-40B4-BE49-F238E27FC236}">
                  <a16:creationId xmlns:a16="http://schemas.microsoft.com/office/drawing/2014/main" id="{4FE7F463-679A-41D9-AE50-E5D49AFDAB96}"/>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108;p24">
              <a:extLst>
                <a:ext uri="{FF2B5EF4-FFF2-40B4-BE49-F238E27FC236}">
                  <a16:creationId xmlns:a16="http://schemas.microsoft.com/office/drawing/2014/main" id="{5AFA36AE-80A7-47A4-AE5B-2C583313254C}"/>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109;p24">
              <a:extLst>
                <a:ext uri="{FF2B5EF4-FFF2-40B4-BE49-F238E27FC236}">
                  <a16:creationId xmlns:a16="http://schemas.microsoft.com/office/drawing/2014/main" id="{1AE8FD6C-52A9-4E1C-99F7-ED26383486D0}"/>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110;p24">
              <a:extLst>
                <a:ext uri="{FF2B5EF4-FFF2-40B4-BE49-F238E27FC236}">
                  <a16:creationId xmlns:a16="http://schemas.microsoft.com/office/drawing/2014/main" id="{C1CE7CFE-30E7-4A24-B8C4-A4CA5E31116B}"/>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111;p24">
              <a:extLst>
                <a:ext uri="{FF2B5EF4-FFF2-40B4-BE49-F238E27FC236}">
                  <a16:creationId xmlns:a16="http://schemas.microsoft.com/office/drawing/2014/main" id="{51B39B41-62DB-4142-81FC-27143459834A}"/>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112;p24">
              <a:extLst>
                <a:ext uri="{FF2B5EF4-FFF2-40B4-BE49-F238E27FC236}">
                  <a16:creationId xmlns:a16="http://schemas.microsoft.com/office/drawing/2014/main" id="{92C74893-0DFF-4E91-AD8A-2B9B24FAF5EE}"/>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113;p24">
              <a:extLst>
                <a:ext uri="{FF2B5EF4-FFF2-40B4-BE49-F238E27FC236}">
                  <a16:creationId xmlns:a16="http://schemas.microsoft.com/office/drawing/2014/main" id="{F41845FE-5DCC-49CD-97D1-15E9FCD92057}"/>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114;p24">
              <a:extLst>
                <a:ext uri="{FF2B5EF4-FFF2-40B4-BE49-F238E27FC236}">
                  <a16:creationId xmlns:a16="http://schemas.microsoft.com/office/drawing/2014/main" id="{D72B8CE7-8A51-455D-9C64-C3CCA78C7833}"/>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115;p24">
              <a:extLst>
                <a:ext uri="{FF2B5EF4-FFF2-40B4-BE49-F238E27FC236}">
                  <a16:creationId xmlns:a16="http://schemas.microsoft.com/office/drawing/2014/main" id="{799899E7-C00A-4691-9BAD-143C7C9B3DA6}"/>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116;p24">
              <a:extLst>
                <a:ext uri="{FF2B5EF4-FFF2-40B4-BE49-F238E27FC236}">
                  <a16:creationId xmlns:a16="http://schemas.microsoft.com/office/drawing/2014/main" id="{A452ED0F-3B0F-4410-80DA-48A542D4FB46}"/>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117;p24">
              <a:extLst>
                <a:ext uri="{FF2B5EF4-FFF2-40B4-BE49-F238E27FC236}">
                  <a16:creationId xmlns:a16="http://schemas.microsoft.com/office/drawing/2014/main" id="{7000C356-86A0-448C-97F2-D5AE1F060BCA}"/>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118;p24">
              <a:extLst>
                <a:ext uri="{FF2B5EF4-FFF2-40B4-BE49-F238E27FC236}">
                  <a16:creationId xmlns:a16="http://schemas.microsoft.com/office/drawing/2014/main" id="{1DA53B61-EA9F-4B42-BAEF-E4842073B919}"/>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119;p24">
              <a:extLst>
                <a:ext uri="{FF2B5EF4-FFF2-40B4-BE49-F238E27FC236}">
                  <a16:creationId xmlns:a16="http://schemas.microsoft.com/office/drawing/2014/main" id="{9A5FF6D7-B01A-48AD-BBA5-69CF07F3B5FA}"/>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120;p24">
              <a:extLst>
                <a:ext uri="{FF2B5EF4-FFF2-40B4-BE49-F238E27FC236}">
                  <a16:creationId xmlns:a16="http://schemas.microsoft.com/office/drawing/2014/main" id="{932F1D86-65EB-48BF-8B44-1461FF765FFB}"/>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121;p24">
              <a:extLst>
                <a:ext uri="{FF2B5EF4-FFF2-40B4-BE49-F238E27FC236}">
                  <a16:creationId xmlns:a16="http://schemas.microsoft.com/office/drawing/2014/main" id="{181AD716-7DF7-4B56-A26C-0D5D08840980}"/>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122;p24">
              <a:extLst>
                <a:ext uri="{FF2B5EF4-FFF2-40B4-BE49-F238E27FC236}">
                  <a16:creationId xmlns:a16="http://schemas.microsoft.com/office/drawing/2014/main" id="{BF4B53E7-2A54-4BAF-9F71-53202CEBB957}"/>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123;p24">
              <a:extLst>
                <a:ext uri="{FF2B5EF4-FFF2-40B4-BE49-F238E27FC236}">
                  <a16:creationId xmlns:a16="http://schemas.microsoft.com/office/drawing/2014/main" id="{92733E07-8DC3-4B66-B1CE-6904907BA85C}"/>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124;p24">
              <a:extLst>
                <a:ext uri="{FF2B5EF4-FFF2-40B4-BE49-F238E27FC236}">
                  <a16:creationId xmlns:a16="http://schemas.microsoft.com/office/drawing/2014/main" id="{EA3808C1-A33E-41ED-A854-783CF23DD6CA}"/>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125;p24">
              <a:extLst>
                <a:ext uri="{FF2B5EF4-FFF2-40B4-BE49-F238E27FC236}">
                  <a16:creationId xmlns:a16="http://schemas.microsoft.com/office/drawing/2014/main" id="{B8211E5C-A171-4F31-96B5-F7CF92FD82A0}"/>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126;p24">
              <a:extLst>
                <a:ext uri="{FF2B5EF4-FFF2-40B4-BE49-F238E27FC236}">
                  <a16:creationId xmlns:a16="http://schemas.microsoft.com/office/drawing/2014/main" id="{5EA79FC3-6267-4BF3-B768-6F45D0ECE06C}"/>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127;p24">
              <a:extLst>
                <a:ext uri="{FF2B5EF4-FFF2-40B4-BE49-F238E27FC236}">
                  <a16:creationId xmlns:a16="http://schemas.microsoft.com/office/drawing/2014/main" id="{11A6D1A1-6048-4C93-A051-776E77FFD15B}"/>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128;p24">
              <a:extLst>
                <a:ext uri="{FF2B5EF4-FFF2-40B4-BE49-F238E27FC236}">
                  <a16:creationId xmlns:a16="http://schemas.microsoft.com/office/drawing/2014/main" id="{723F2E3A-FF11-4F34-9EA6-A89E0DBAD85F}"/>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129;p24">
              <a:extLst>
                <a:ext uri="{FF2B5EF4-FFF2-40B4-BE49-F238E27FC236}">
                  <a16:creationId xmlns:a16="http://schemas.microsoft.com/office/drawing/2014/main" id="{A141EB0B-DAC2-4782-AC4E-F2E4FC1AD930}"/>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130;p24">
              <a:extLst>
                <a:ext uri="{FF2B5EF4-FFF2-40B4-BE49-F238E27FC236}">
                  <a16:creationId xmlns:a16="http://schemas.microsoft.com/office/drawing/2014/main" id="{BE3E5C1F-9629-44F8-9BE1-ED133E0DBCC6}"/>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131;p24">
              <a:extLst>
                <a:ext uri="{FF2B5EF4-FFF2-40B4-BE49-F238E27FC236}">
                  <a16:creationId xmlns:a16="http://schemas.microsoft.com/office/drawing/2014/main" id="{0607D394-F8F9-4B26-8331-F3A33CCC09EC}"/>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132;p24">
              <a:extLst>
                <a:ext uri="{FF2B5EF4-FFF2-40B4-BE49-F238E27FC236}">
                  <a16:creationId xmlns:a16="http://schemas.microsoft.com/office/drawing/2014/main" id="{A26132D5-54C3-42AA-903F-80E1E1E867D4}"/>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133;p24">
              <a:extLst>
                <a:ext uri="{FF2B5EF4-FFF2-40B4-BE49-F238E27FC236}">
                  <a16:creationId xmlns:a16="http://schemas.microsoft.com/office/drawing/2014/main" id="{066ACFBE-949B-46E2-9BDC-D3220E364DBD}"/>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134;p24">
              <a:extLst>
                <a:ext uri="{FF2B5EF4-FFF2-40B4-BE49-F238E27FC236}">
                  <a16:creationId xmlns:a16="http://schemas.microsoft.com/office/drawing/2014/main" id="{F51F3137-8B30-4947-A82D-4633B6AB98D0}"/>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135;p24">
              <a:extLst>
                <a:ext uri="{FF2B5EF4-FFF2-40B4-BE49-F238E27FC236}">
                  <a16:creationId xmlns:a16="http://schemas.microsoft.com/office/drawing/2014/main" id="{A3182986-C017-464C-AD38-099F379AA635}"/>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136;p24">
              <a:extLst>
                <a:ext uri="{FF2B5EF4-FFF2-40B4-BE49-F238E27FC236}">
                  <a16:creationId xmlns:a16="http://schemas.microsoft.com/office/drawing/2014/main" id="{08496EB9-D6CF-468A-A9C2-4C1A0A98B1D8}"/>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137;p24">
              <a:extLst>
                <a:ext uri="{FF2B5EF4-FFF2-40B4-BE49-F238E27FC236}">
                  <a16:creationId xmlns:a16="http://schemas.microsoft.com/office/drawing/2014/main" id="{9530AAF2-85E6-4904-9840-46CC24C1E7E4}"/>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138;p24">
              <a:extLst>
                <a:ext uri="{FF2B5EF4-FFF2-40B4-BE49-F238E27FC236}">
                  <a16:creationId xmlns:a16="http://schemas.microsoft.com/office/drawing/2014/main" id="{1DDD841B-21AC-4958-B531-76752061D0EB}"/>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139;p24">
              <a:extLst>
                <a:ext uri="{FF2B5EF4-FFF2-40B4-BE49-F238E27FC236}">
                  <a16:creationId xmlns:a16="http://schemas.microsoft.com/office/drawing/2014/main" id="{F9A397B3-8560-47AD-970B-56BE42111E30}"/>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140;p24">
              <a:extLst>
                <a:ext uri="{FF2B5EF4-FFF2-40B4-BE49-F238E27FC236}">
                  <a16:creationId xmlns:a16="http://schemas.microsoft.com/office/drawing/2014/main" id="{29FE489D-44C4-44DA-9AB8-3A6A439C832E}"/>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200586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5C03-4399-7B47-9E90-A7C4DEBEA232}"/>
              </a:ext>
            </a:extLst>
          </p:cNvPr>
          <p:cNvSpPr>
            <a:spLocks noGrp="1"/>
          </p:cNvSpPr>
          <p:nvPr>
            <p:ph type="title" idx="4294967295"/>
          </p:nvPr>
        </p:nvSpPr>
        <p:spPr>
          <a:xfrm>
            <a:off x="176711" y="219780"/>
            <a:ext cx="3814522" cy="741164"/>
          </a:xfrm>
        </p:spPr>
        <p:txBody>
          <a:bodyPr/>
          <a:lstStyle/>
          <a:p>
            <a:r>
              <a:rPr lang="en-US" sz="3600" dirty="0">
                <a:latin typeface="Calisto MT" panose="02040603050505030304" pitchFamily="18" charset="0"/>
              </a:rPr>
              <a:t>Technology used </a:t>
            </a:r>
          </a:p>
        </p:txBody>
      </p:sp>
      <p:sp>
        <p:nvSpPr>
          <p:cNvPr id="5" name="TextBox 4">
            <a:extLst>
              <a:ext uri="{FF2B5EF4-FFF2-40B4-BE49-F238E27FC236}">
                <a16:creationId xmlns:a16="http://schemas.microsoft.com/office/drawing/2014/main" id="{BDB80BC1-1E4C-2F41-8B5A-5B752F0FC0E6}"/>
              </a:ext>
            </a:extLst>
          </p:cNvPr>
          <p:cNvSpPr txBox="1"/>
          <p:nvPr/>
        </p:nvSpPr>
        <p:spPr>
          <a:xfrm>
            <a:off x="3074477" y="1060055"/>
            <a:ext cx="2757488" cy="461665"/>
          </a:xfrm>
          <a:prstGeom prst="rect">
            <a:avLst/>
          </a:prstGeom>
          <a:noFill/>
        </p:spPr>
        <p:txBody>
          <a:bodyPr wrap="square" rtlCol="0">
            <a:spAutoFit/>
          </a:bodyPr>
          <a:lstStyle/>
          <a:p>
            <a:pPr algn="l"/>
            <a:r>
              <a:rPr lang="en-US" sz="2400" dirty="0">
                <a:solidFill>
                  <a:schemeClr val="accent2"/>
                </a:solidFill>
                <a:latin typeface="Calisto MT" panose="02040603050505030304" pitchFamily="18" charset="0"/>
              </a:rPr>
              <a:t>Machine Learning </a:t>
            </a:r>
          </a:p>
        </p:txBody>
      </p:sp>
      <p:sp>
        <p:nvSpPr>
          <p:cNvPr id="6" name="TextBox 5">
            <a:extLst>
              <a:ext uri="{FF2B5EF4-FFF2-40B4-BE49-F238E27FC236}">
                <a16:creationId xmlns:a16="http://schemas.microsoft.com/office/drawing/2014/main" id="{6E4F8BC8-A85A-EC4D-97E2-62DB6064B146}"/>
              </a:ext>
            </a:extLst>
          </p:cNvPr>
          <p:cNvSpPr txBox="1"/>
          <p:nvPr/>
        </p:nvSpPr>
        <p:spPr>
          <a:xfrm>
            <a:off x="888997" y="1813878"/>
            <a:ext cx="7128449" cy="2723823"/>
          </a:xfrm>
          <a:prstGeom prst="rect">
            <a:avLst/>
          </a:prstGeom>
          <a:noFill/>
        </p:spPr>
        <p:txBody>
          <a:bodyPr wrap="square" rtlCol="0">
            <a:spAutoFit/>
          </a:bodyPr>
          <a:lstStyle/>
          <a:p>
            <a:pPr fontAlgn="base"/>
            <a:r>
              <a:rPr lang="en-GB" sz="1900" b="1" dirty="0">
                <a:latin typeface="Calisto MT" panose="02040603050505030304" pitchFamily="18" charset="0"/>
              </a:rPr>
              <a:t>Machine Learning </a:t>
            </a:r>
            <a:r>
              <a:rPr lang="en-GB" sz="1900" dirty="0">
                <a:latin typeface="Calisto MT" panose="02040603050505030304" pitchFamily="18" charset="0"/>
              </a:rPr>
              <a:t>is the field of study that gives computers the capability to learn without being explicitly programmed. ML is one of the most exciting technologies that one would have ever come across. As it is evident from the name, it gives the computer that makes it more similar to humans:</a:t>
            </a:r>
            <a:r>
              <a:rPr lang="en-GB" sz="1900" b="1" dirty="0">
                <a:latin typeface="Calisto MT" panose="02040603050505030304" pitchFamily="18" charset="0"/>
              </a:rPr>
              <a:t> The ability to learn</a:t>
            </a:r>
            <a:r>
              <a:rPr lang="en-GB" sz="1900" dirty="0">
                <a:latin typeface="Calisto MT" panose="02040603050505030304" pitchFamily="18" charset="0"/>
              </a:rPr>
              <a:t>. Machine learning is actively being used today, perhaps in many more places than one would expect.</a:t>
            </a:r>
          </a:p>
          <a:p>
            <a:br>
              <a:rPr lang="en-GB" sz="1900" dirty="0"/>
            </a:br>
            <a:endParaRPr lang="en-US" sz="1900" dirty="0"/>
          </a:p>
        </p:txBody>
      </p:sp>
      <p:grpSp>
        <p:nvGrpSpPr>
          <p:cNvPr id="7" name="Google Shape;2044;p33">
            <a:extLst>
              <a:ext uri="{FF2B5EF4-FFF2-40B4-BE49-F238E27FC236}">
                <a16:creationId xmlns:a16="http://schemas.microsoft.com/office/drawing/2014/main" id="{408679C9-3AF7-44D8-8812-F899D5754CFF}"/>
              </a:ext>
            </a:extLst>
          </p:cNvPr>
          <p:cNvGrpSpPr/>
          <p:nvPr/>
        </p:nvGrpSpPr>
        <p:grpSpPr>
          <a:xfrm>
            <a:off x="7691979" y="2944858"/>
            <a:ext cx="1214233" cy="1885000"/>
            <a:chOff x="6492887" y="4126007"/>
            <a:chExt cx="271993" cy="422295"/>
          </a:xfrm>
        </p:grpSpPr>
        <p:sp>
          <p:nvSpPr>
            <p:cNvPr id="8" name="Google Shape;2045;p33">
              <a:extLst>
                <a:ext uri="{FF2B5EF4-FFF2-40B4-BE49-F238E27FC236}">
                  <a16:creationId xmlns:a16="http://schemas.microsoft.com/office/drawing/2014/main" id="{EE0A5AC6-2108-4FE7-A9EA-D48EA90DADC8}"/>
                </a:ext>
              </a:extLst>
            </p:cNvPr>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046;p33">
              <a:extLst>
                <a:ext uri="{FF2B5EF4-FFF2-40B4-BE49-F238E27FC236}">
                  <a16:creationId xmlns:a16="http://schemas.microsoft.com/office/drawing/2014/main" id="{11E3AD47-8844-4A2A-BAE7-73A8A179257B}"/>
                </a:ext>
              </a:extLst>
            </p:cNvPr>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047;p33">
              <a:extLst>
                <a:ext uri="{FF2B5EF4-FFF2-40B4-BE49-F238E27FC236}">
                  <a16:creationId xmlns:a16="http://schemas.microsoft.com/office/drawing/2014/main" id="{FA122404-E9DF-4290-9890-20716B0A2600}"/>
                </a:ext>
              </a:extLst>
            </p:cNvPr>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048;p33">
              <a:extLst>
                <a:ext uri="{FF2B5EF4-FFF2-40B4-BE49-F238E27FC236}">
                  <a16:creationId xmlns:a16="http://schemas.microsoft.com/office/drawing/2014/main" id="{8D98715A-8F72-4125-9167-82D633635D21}"/>
                </a:ext>
              </a:extLst>
            </p:cNvPr>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049;p33">
              <a:extLst>
                <a:ext uri="{FF2B5EF4-FFF2-40B4-BE49-F238E27FC236}">
                  <a16:creationId xmlns:a16="http://schemas.microsoft.com/office/drawing/2014/main" id="{5280A90D-9F45-421D-9918-3D7694CF4B6E}"/>
                </a:ext>
              </a:extLst>
            </p:cNvPr>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050;p33">
              <a:extLst>
                <a:ext uri="{FF2B5EF4-FFF2-40B4-BE49-F238E27FC236}">
                  <a16:creationId xmlns:a16="http://schemas.microsoft.com/office/drawing/2014/main" id="{3A1DF4EC-50E2-4F78-AC93-0F9FE91B9DE2}"/>
                </a:ext>
              </a:extLst>
            </p:cNvPr>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051;p33">
              <a:extLst>
                <a:ext uri="{FF2B5EF4-FFF2-40B4-BE49-F238E27FC236}">
                  <a16:creationId xmlns:a16="http://schemas.microsoft.com/office/drawing/2014/main" id="{187457FC-88BA-4412-B3AC-50308F1F6043}"/>
                </a:ext>
              </a:extLst>
            </p:cNvPr>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052;p33">
              <a:extLst>
                <a:ext uri="{FF2B5EF4-FFF2-40B4-BE49-F238E27FC236}">
                  <a16:creationId xmlns:a16="http://schemas.microsoft.com/office/drawing/2014/main" id="{420D0C49-561E-4B75-A930-DCD2D48C694E}"/>
                </a:ext>
              </a:extLst>
            </p:cNvPr>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053;p33">
              <a:extLst>
                <a:ext uri="{FF2B5EF4-FFF2-40B4-BE49-F238E27FC236}">
                  <a16:creationId xmlns:a16="http://schemas.microsoft.com/office/drawing/2014/main" id="{A1AA22FB-5F9C-4E73-AAB2-8F50A4E4B58A}"/>
                </a:ext>
              </a:extLst>
            </p:cNvPr>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054;p33">
              <a:extLst>
                <a:ext uri="{FF2B5EF4-FFF2-40B4-BE49-F238E27FC236}">
                  <a16:creationId xmlns:a16="http://schemas.microsoft.com/office/drawing/2014/main" id="{0550AC9E-3321-40C6-9C7A-DF7851259A40}"/>
                </a:ext>
              </a:extLst>
            </p:cNvPr>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055;p33">
              <a:extLst>
                <a:ext uri="{FF2B5EF4-FFF2-40B4-BE49-F238E27FC236}">
                  <a16:creationId xmlns:a16="http://schemas.microsoft.com/office/drawing/2014/main" id="{98956A5F-D4F2-490B-8FB2-BCAD33E7203F}"/>
                </a:ext>
              </a:extLst>
            </p:cNvPr>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056;p33">
              <a:extLst>
                <a:ext uri="{FF2B5EF4-FFF2-40B4-BE49-F238E27FC236}">
                  <a16:creationId xmlns:a16="http://schemas.microsoft.com/office/drawing/2014/main" id="{1E46CFF8-9542-48A4-9E36-F63C34B1971E}"/>
                </a:ext>
              </a:extLst>
            </p:cNvPr>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57;p33">
              <a:extLst>
                <a:ext uri="{FF2B5EF4-FFF2-40B4-BE49-F238E27FC236}">
                  <a16:creationId xmlns:a16="http://schemas.microsoft.com/office/drawing/2014/main" id="{385F49F0-582A-4C14-84FD-413FADCE6AB6}"/>
                </a:ext>
              </a:extLst>
            </p:cNvPr>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058;p33">
              <a:extLst>
                <a:ext uri="{FF2B5EF4-FFF2-40B4-BE49-F238E27FC236}">
                  <a16:creationId xmlns:a16="http://schemas.microsoft.com/office/drawing/2014/main" id="{6D87F9FC-D8EE-471E-A613-0276B7EE952E}"/>
                </a:ext>
              </a:extLst>
            </p:cNvPr>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059;p33">
              <a:extLst>
                <a:ext uri="{FF2B5EF4-FFF2-40B4-BE49-F238E27FC236}">
                  <a16:creationId xmlns:a16="http://schemas.microsoft.com/office/drawing/2014/main" id="{AEFE98CD-26B4-4143-BCBB-2754BF74A05F}"/>
                </a:ext>
              </a:extLst>
            </p:cNvPr>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060;p33">
              <a:extLst>
                <a:ext uri="{FF2B5EF4-FFF2-40B4-BE49-F238E27FC236}">
                  <a16:creationId xmlns:a16="http://schemas.microsoft.com/office/drawing/2014/main" id="{7FE97EB1-FD26-4B67-9937-A4366C75CC66}"/>
                </a:ext>
              </a:extLst>
            </p:cNvPr>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061;p33">
              <a:extLst>
                <a:ext uri="{FF2B5EF4-FFF2-40B4-BE49-F238E27FC236}">
                  <a16:creationId xmlns:a16="http://schemas.microsoft.com/office/drawing/2014/main" id="{4E232C26-4B9B-4CDE-8139-AD0FDF2773C7}"/>
                </a:ext>
              </a:extLst>
            </p:cNvPr>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062;p33">
              <a:extLst>
                <a:ext uri="{FF2B5EF4-FFF2-40B4-BE49-F238E27FC236}">
                  <a16:creationId xmlns:a16="http://schemas.microsoft.com/office/drawing/2014/main" id="{A34BCCB9-14E3-4AEF-AC7F-ADEB9DD0DF61}"/>
                </a:ext>
              </a:extLst>
            </p:cNvPr>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063;p33">
              <a:extLst>
                <a:ext uri="{FF2B5EF4-FFF2-40B4-BE49-F238E27FC236}">
                  <a16:creationId xmlns:a16="http://schemas.microsoft.com/office/drawing/2014/main" id="{921CB0FD-C69F-4A9B-B98F-B9421475583A}"/>
                </a:ext>
              </a:extLst>
            </p:cNvPr>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064;p33">
              <a:extLst>
                <a:ext uri="{FF2B5EF4-FFF2-40B4-BE49-F238E27FC236}">
                  <a16:creationId xmlns:a16="http://schemas.microsoft.com/office/drawing/2014/main" id="{4959E31A-A3BF-41EC-BE25-8170B665EB6F}"/>
                </a:ext>
              </a:extLst>
            </p:cNvPr>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065;p33">
              <a:extLst>
                <a:ext uri="{FF2B5EF4-FFF2-40B4-BE49-F238E27FC236}">
                  <a16:creationId xmlns:a16="http://schemas.microsoft.com/office/drawing/2014/main" id="{9D7C909B-28E3-43FB-A56E-FE6E47A2618C}"/>
                </a:ext>
              </a:extLst>
            </p:cNvPr>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 name="Google Shape;2066;p33">
              <a:extLst>
                <a:ext uri="{FF2B5EF4-FFF2-40B4-BE49-F238E27FC236}">
                  <a16:creationId xmlns:a16="http://schemas.microsoft.com/office/drawing/2014/main" id="{13871FDE-7207-46D6-AA0C-D574885DC8C3}"/>
                </a:ext>
              </a:extLst>
            </p:cNvPr>
            <p:cNvGrpSpPr/>
            <p:nvPr/>
          </p:nvGrpSpPr>
          <p:grpSpPr>
            <a:xfrm>
              <a:off x="6551528" y="4270928"/>
              <a:ext cx="147953" cy="112133"/>
              <a:chOff x="6621095" y="1452181"/>
              <a:chExt cx="330894" cy="250785"/>
            </a:xfrm>
          </p:grpSpPr>
          <p:sp>
            <p:nvSpPr>
              <p:cNvPr id="30" name="Google Shape;2067;p33">
                <a:extLst>
                  <a:ext uri="{FF2B5EF4-FFF2-40B4-BE49-F238E27FC236}">
                    <a16:creationId xmlns:a16="http://schemas.microsoft.com/office/drawing/2014/main" id="{9F4AB1B1-20CC-4119-AD2B-D4A7716188C7}"/>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068;p33">
                <a:extLst>
                  <a:ext uri="{FF2B5EF4-FFF2-40B4-BE49-F238E27FC236}">
                    <a16:creationId xmlns:a16="http://schemas.microsoft.com/office/drawing/2014/main" id="{205A6754-E8DC-4455-A1E4-E099CBA1B049}"/>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069;p33">
                <a:extLst>
                  <a:ext uri="{FF2B5EF4-FFF2-40B4-BE49-F238E27FC236}">
                    <a16:creationId xmlns:a16="http://schemas.microsoft.com/office/drawing/2014/main" id="{D4E92BE0-D5A8-4235-8D96-8A9173157DBA}"/>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070;p33">
                <a:extLst>
                  <a:ext uri="{FF2B5EF4-FFF2-40B4-BE49-F238E27FC236}">
                    <a16:creationId xmlns:a16="http://schemas.microsoft.com/office/drawing/2014/main" id="{05DF79E0-4D09-49E8-9339-4B05323F123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071;p33">
                <a:extLst>
                  <a:ext uri="{FF2B5EF4-FFF2-40B4-BE49-F238E27FC236}">
                    <a16:creationId xmlns:a16="http://schemas.microsoft.com/office/drawing/2014/main" id="{24902807-9642-4590-BE9E-30AA49F15966}"/>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598911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48FD-B94E-44BA-ADE2-28F27B76F128}"/>
              </a:ext>
            </a:extLst>
          </p:cNvPr>
          <p:cNvSpPr>
            <a:spLocks noGrp="1"/>
          </p:cNvSpPr>
          <p:nvPr>
            <p:ph type="title"/>
          </p:nvPr>
        </p:nvSpPr>
        <p:spPr>
          <a:xfrm>
            <a:off x="457200" y="356682"/>
            <a:ext cx="5640900" cy="1082700"/>
          </a:xfrm>
        </p:spPr>
        <p:txBody>
          <a:bodyPr>
            <a:normAutofit/>
          </a:bodyPr>
          <a:lstStyle/>
          <a:p>
            <a:r>
              <a:rPr lang="en-US" sz="3200" dirty="0">
                <a:latin typeface="Calisto MT" panose="02040603050505030304" pitchFamily="18" charset="0"/>
                <a:cs typeface="Calibri Light"/>
              </a:rPr>
              <a:t>Abstract</a:t>
            </a:r>
            <a:endParaRPr lang="en-US" sz="3200" dirty="0">
              <a:latin typeface="Calisto MT" panose="02040603050505030304" pitchFamily="18" charset="0"/>
            </a:endParaRPr>
          </a:p>
        </p:txBody>
      </p:sp>
      <p:sp>
        <p:nvSpPr>
          <p:cNvPr id="5" name="Content Placeholder 4">
            <a:extLst>
              <a:ext uri="{FF2B5EF4-FFF2-40B4-BE49-F238E27FC236}">
                <a16:creationId xmlns:a16="http://schemas.microsoft.com/office/drawing/2014/main" id="{A6DB6CA1-4630-4E50-9059-5D4E14152920}"/>
              </a:ext>
            </a:extLst>
          </p:cNvPr>
          <p:cNvSpPr>
            <a:spLocks noGrp="1"/>
          </p:cNvSpPr>
          <p:nvPr>
            <p:ph idx="1"/>
          </p:nvPr>
        </p:nvSpPr>
        <p:spPr>
          <a:xfrm>
            <a:off x="-206070" y="1322664"/>
            <a:ext cx="5640900" cy="2679000"/>
          </a:xfrm>
        </p:spPr>
        <p:txBody>
          <a:bodyPr spcFirstLastPara="1" vert="horz" wrap="square" lIns="68580" tIns="34290" rIns="68580" bIns="34290" rtlCol="0" anchor="t" anchorCtr="0">
            <a:normAutofit fontScale="92500" lnSpcReduction="10000"/>
          </a:bodyPr>
          <a:lstStyle/>
          <a:p>
            <a:r>
              <a:rPr lang="en-US" dirty="0">
                <a:ea typeface="+mn-lt"/>
                <a:cs typeface="+mn-lt"/>
              </a:rPr>
              <a:t>Disease prediction using machine learning is a system where diseases are predicted by the machine learning algorithm on the basis of the symptoms provided by the user.</a:t>
            </a:r>
          </a:p>
          <a:p>
            <a:pPr marL="114300" indent="0">
              <a:buNone/>
            </a:pPr>
            <a:endParaRPr lang="en-US" dirty="0">
              <a:ea typeface="+mn-lt"/>
              <a:cs typeface="+mn-lt"/>
            </a:endParaRPr>
          </a:p>
          <a:p>
            <a:r>
              <a:rPr lang="en-US" dirty="0">
                <a:cs typeface="Calibri"/>
              </a:rPr>
              <a:t>Machine learning can play a major role in the future of healthcare by helping to predict various harmful diseases based on certain symptoms. </a:t>
            </a:r>
          </a:p>
          <a:p>
            <a:endParaRPr lang="en-US" dirty="0">
              <a:cs typeface="Calibri"/>
            </a:endParaRPr>
          </a:p>
        </p:txBody>
      </p:sp>
      <p:sp>
        <p:nvSpPr>
          <p:cNvPr id="4" name="TextBox 3">
            <a:extLst>
              <a:ext uri="{FF2B5EF4-FFF2-40B4-BE49-F238E27FC236}">
                <a16:creationId xmlns:a16="http://schemas.microsoft.com/office/drawing/2014/main" id="{FE0FEDC5-F10E-4344-9B88-479D2ECC8D83}"/>
              </a:ext>
            </a:extLst>
          </p:cNvPr>
          <p:cNvSpPr txBox="1"/>
          <p:nvPr/>
        </p:nvSpPr>
        <p:spPr>
          <a:xfrm>
            <a:off x="160804" y="1995750"/>
            <a:ext cx="5314166"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en-US" sz="1050" dirty="0">
              <a:cs typeface="Calibri"/>
            </a:endParaRPr>
          </a:p>
        </p:txBody>
      </p:sp>
      <p:grpSp>
        <p:nvGrpSpPr>
          <p:cNvPr id="6" name="Google Shape;2529;p47">
            <a:extLst>
              <a:ext uri="{FF2B5EF4-FFF2-40B4-BE49-F238E27FC236}">
                <a16:creationId xmlns:a16="http://schemas.microsoft.com/office/drawing/2014/main" id="{8FC0977B-F810-43AC-86E2-6658B1784FBB}"/>
              </a:ext>
            </a:extLst>
          </p:cNvPr>
          <p:cNvGrpSpPr/>
          <p:nvPr/>
        </p:nvGrpSpPr>
        <p:grpSpPr>
          <a:xfrm>
            <a:off x="5231306" y="482379"/>
            <a:ext cx="3901564" cy="3677223"/>
            <a:chOff x="2012475" y="393272"/>
            <a:chExt cx="4440240" cy="4609126"/>
          </a:xfrm>
        </p:grpSpPr>
        <p:sp>
          <p:nvSpPr>
            <p:cNvPr id="7" name="Google Shape;2530;p47">
              <a:extLst>
                <a:ext uri="{FF2B5EF4-FFF2-40B4-BE49-F238E27FC236}">
                  <a16:creationId xmlns:a16="http://schemas.microsoft.com/office/drawing/2014/main" id="{CFA6FBFA-D2B4-407F-9F35-3962EECA1713}"/>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531;p47">
              <a:extLst>
                <a:ext uri="{FF2B5EF4-FFF2-40B4-BE49-F238E27FC236}">
                  <a16:creationId xmlns:a16="http://schemas.microsoft.com/office/drawing/2014/main" id="{BDFB38B0-9293-40D7-AE87-4DA78BC5E180}"/>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532;p47">
              <a:extLst>
                <a:ext uri="{FF2B5EF4-FFF2-40B4-BE49-F238E27FC236}">
                  <a16:creationId xmlns:a16="http://schemas.microsoft.com/office/drawing/2014/main" id="{37547F19-50BF-425A-B641-FC1156242E02}"/>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533;p47">
              <a:extLst>
                <a:ext uri="{FF2B5EF4-FFF2-40B4-BE49-F238E27FC236}">
                  <a16:creationId xmlns:a16="http://schemas.microsoft.com/office/drawing/2014/main" id="{41A5A594-1F01-4E11-96DA-8B74DCD14A9C}"/>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534;p47">
              <a:extLst>
                <a:ext uri="{FF2B5EF4-FFF2-40B4-BE49-F238E27FC236}">
                  <a16:creationId xmlns:a16="http://schemas.microsoft.com/office/drawing/2014/main" id="{2992370D-088C-435C-B265-EB16F8E690D2}"/>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535;p47">
              <a:extLst>
                <a:ext uri="{FF2B5EF4-FFF2-40B4-BE49-F238E27FC236}">
                  <a16:creationId xmlns:a16="http://schemas.microsoft.com/office/drawing/2014/main" id="{A3DBF65E-B262-42CF-9CC5-340851C86EEA}"/>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536;p47">
              <a:extLst>
                <a:ext uri="{FF2B5EF4-FFF2-40B4-BE49-F238E27FC236}">
                  <a16:creationId xmlns:a16="http://schemas.microsoft.com/office/drawing/2014/main" id="{432615B8-EE2C-40EC-8B8C-4307E404D8A4}"/>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537;p47">
              <a:extLst>
                <a:ext uri="{FF2B5EF4-FFF2-40B4-BE49-F238E27FC236}">
                  <a16:creationId xmlns:a16="http://schemas.microsoft.com/office/drawing/2014/main" id="{7253A514-1870-46A5-88AB-0DCFE21A0E23}"/>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538;p47">
              <a:extLst>
                <a:ext uri="{FF2B5EF4-FFF2-40B4-BE49-F238E27FC236}">
                  <a16:creationId xmlns:a16="http://schemas.microsoft.com/office/drawing/2014/main" id="{2FEE80E3-3E5A-447C-9DA0-3AE5DD602E9C}"/>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539;p47">
              <a:extLst>
                <a:ext uri="{FF2B5EF4-FFF2-40B4-BE49-F238E27FC236}">
                  <a16:creationId xmlns:a16="http://schemas.microsoft.com/office/drawing/2014/main" id="{A2C3E06C-6959-4A82-9152-010CC78EAABF}"/>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540;p47">
              <a:extLst>
                <a:ext uri="{FF2B5EF4-FFF2-40B4-BE49-F238E27FC236}">
                  <a16:creationId xmlns:a16="http://schemas.microsoft.com/office/drawing/2014/main" id="{7B1CFFFE-1851-4249-AC87-0A632D4E00C6}"/>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541;p47">
              <a:extLst>
                <a:ext uri="{FF2B5EF4-FFF2-40B4-BE49-F238E27FC236}">
                  <a16:creationId xmlns:a16="http://schemas.microsoft.com/office/drawing/2014/main" id="{037CB368-ABC7-4B56-ADCF-5650303329B2}"/>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542;p47">
              <a:extLst>
                <a:ext uri="{FF2B5EF4-FFF2-40B4-BE49-F238E27FC236}">
                  <a16:creationId xmlns:a16="http://schemas.microsoft.com/office/drawing/2014/main" id="{4462AC5E-E3A3-47AF-B931-8256A582BA60}"/>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543;p47">
              <a:extLst>
                <a:ext uri="{FF2B5EF4-FFF2-40B4-BE49-F238E27FC236}">
                  <a16:creationId xmlns:a16="http://schemas.microsoft.com/office/drawing/2014/main" id="{47405009-BEE2-4E43-8253-8BA18C45F5A3}"/>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544;p47">
              <a:extLst>
                <a:ext uri="{FF2B5EF4-FFF2-40B4-BE49-F238E27FC236}">
                  <a16:creationId xmlns:a16="http://schemas.microsoft.com/office/drawing/2014/main" id="{69746E34-C1AA-44C7-9FD0-00D5889782BA}"/>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545;p47">
              <a:extLst>
                <a:ext uri="{FF2B5EF4-FFF2-40B4-BE49-F238E27FC236}">
                  <a16:creationId xmlns:a16="http://schemas.microsoft.com/office/drawing/2014/main" id="{38445810-898B-421C-B9EA-A9CD739D3771}"/>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546;p47">
              <a:extLst>
                <a:ext uri="{FF2B5EF4-FFF2-40B4-BE49-F238E27FC236}">
                  <a16:creationId xmlns:a16="http://schemas.microsoft.com/office/drawing/2014/main" id="{C61D90BA-802B-415E-AB61-DF3C6C78F29A}"/>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547;p47">
              <a:extLst>
                <a:ext uri="{FF2B5EF4-FFF2-40B4-BE49-F238E27FC236}">
                  <a16:creationId xmlns:a16="http://schemas.microsoft.com/office/drawing/2014/main" id="{898C88DD-E303-4199-82E7-A8893502D667}"/>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48;p47">
              <a:extLst>
                <a:ext uri="{FF2B5EF4-FFF2-40B4-BE49-F238E27FC236}">
                  <a16:creationId xmlns:a16="http://schemas.microsoft.com/office/drawing/2014/main" id="{1534C782-28C6-44FA-98B8-F6BAB8FD76E9}"/>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549;p47">
              <a:extLst>
                <a:ext uri="{FF2B5EF4-FFF2-40B4-BE49-F238E27FC236}">
                  <a16:creationId xmlns:a16="http://schemas.microsoft.com/office/drawing/2014/main" id="{DF2AC108-6D1F-493E-9BC6-1A36E4C88E82}"/>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550;p47">
              <a:extLst>
                <a:ext uri="{FF2B5EF4-FFF2-40B4-BE49-F238E27FC236}">
                  <a16:creationId xmlns:a16="http://schemas.microsoft.com/office/drawing/2014/main" id="{EC590490-4AA1-4B4C-80DF-F81006E95E7B}"/>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551;p47">
              <a:extLst>
                <a:ext uri="{FF2B5EF4-FFF2-40B4-BE49-F238E27FC236}">
                  <a16:creationId xmlns:a16="http://schemas.microsoft.com/office/drawing/2014/main" id="{AF3DE0A1-6541-49D2-BB91-D646FA5FD247}"/>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552;p47">
              <a:extLst>
                <a:ext uri="{FF2B5EF4-FFF2-40B4-BE49-F238E27FC236}">
                  <a16:creationId xmlns:a16="http://schemas.microsoft.com/office/drawing/2014/main" id="{3BD86749-85B1-4E71-BB8C-E39C98667BAA}"/>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553;p47">
              <a:extLst>
                <a:ext uri="{FF2B5EF4-FFF2-40B4-BE49-F238E27FC236}">
                  <a16:creationId xmlns:a16="http://schemas.microsoft.com/office/drawing/2014/main" id="{A5049BDA-7779-4804-8BBE-8F3313472EBF}"/>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554;p47">
              <a:extLst>
                <a:ext uri="{FF2B5EF4-FFF2-40B4-BE49-F238E27FC236}">
                  <a16:creationId xmlns:a16="http://schemas.microsoft.com/office/drawing/2014/main" id="{DDBBF1D6-6CE0-4302-8DF4-963A5910C470}"/>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555;p47">
              <a:extLst>
                <a:ext uri="{FF2B5EF4-FFF2-40B4-BE49-F238E27FC236}">
                  <a16:creationId xmlns:a16="http://schemas.microsoft.com/office/drawing/2014/main" id="{842AF3C9-ED83-467D-98B6-C2A16CE937E1}"/>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556;p47">
              <a:extLst>
                <a:ext uri="{FF2B5EF4-FFF2-40B4-BE49-F238E27FC236}">
                  <a16:creationId xmlns:a16="http://schemas.microsoft.com/office/drawing/2014/main" id="{EFD58302-6FCF-4A78-9AD1-32FF62CAA5A7}"/>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557;p47">
              <a:extLst>
                <a:ext uri="{FF2B5EF4-FFF2-40B4-BE49-F238E27FC236}">
                  <a16:creationId xmlns:a16="http://schemas.microsoft.com/office/drawing/2014/main" id="{F30AD4BA-5B22-404C-9064-07F9F704D035}"/>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558;p47">
              <a:extLst>
                <a:ext uri="{FF2B5EF4-FFF2-40B4-BE49-F238E27FC236}">
                  <a16:creationId xmlns:a16="http://schemas.microsoft.com/office/drawing/2014/main" id="{C503F030-5AB0-42F8-B447-083D1B171474}"/>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559;p47">
              <a:extLst>
                <a:ext uri="{FF2B5EF4-FFF2-40B4-BE49-F238E27FC236}">
                  <a16:creationId xmlns:a16="http://schemas.microsoft.com/office/drawing/2014/main" id="{027AD775-C86E-41B3-A765-35FDDDE648B9}"/>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560;p47">
              <a:extLst>
                <a:ext uri="{FF2B5EF4-FFF2-40B4-BE49-F238E27FC236}">
                  <a16:creationId xmlns:a16="http://schemas.microsoft.com/office/drawing/2014/main" id="{C4966830-11E9-4C5A-8CB8-F592792989C3}"/>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561;p47">
              <a:extLst>
                <a:ext uri="{FF2B5EF4-FFF2-40B4-BE49-F238E27FC236}">
                  <a16:creationId xmlns:a16="http://schemas.microsoft.com/office/drawing/2014/main" id="{EED82DE1-20B9-4FEB-83E4-4586A184ABD4}"/>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562;p47">
              <a:extLst>
                <a:ext uri="{FF2B5EF4-FFF2-40B4-BE49-F238E27FC236}">
                  <a16:creationId xmlns:a16="http://schemas.microsoft.com/office/drawing/2014/main" id="{4D5DC072-B319-4282-B56C-FAEFE43A9B3B}"/>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563;p47">
              <a:extLst>
                <a:ext uri="{FF2B5EF4-FFF2-40B4-BE49-F238E27FC236}">
                  <a16:creationId xmlns:a16="http://schemas.microsoft.com/office/drawing/2014/main" id="{2609BBF1-D6AF-4B5C-891C-BA17423A52F8}"/>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564;p47">
              <a:extLst>
                <a:ext uri="{FF2B5EF4-FFF2-40B4-BE49-F238E27FC236}">
                  <a16:creationId xmlns:a16="http://schemas.microsoft.com/office/drawing/2014/main" id="{045E326E-397B-4A22-B0FC-49A7C134ED69}"/>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565;p47">
              <a:extLst>
                <a:ext uri="{FF2B5EF4-FFF2-40B4-BE49-F238E27FC236}">
                  <a16:creationId xmlns:a16="http://schemas.microsoft.com/office/drawing/2014/main" id="{15E11BA6-D90E-4B0A-A6ED-83FF14AB80A9}"/>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566;p47">
              <a:extLst>
                <a:ext uri="{FF2B5EF4-FFF2-40B4-BE49-F238E27FC236}">
                  <a16:creationId xmlns:a16="http://schemas.microsoft.com/office/drawing/2014/main" id="{973E6B31-8C5E-4F5B-83C3-4A3FE74CE242}"/>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567;p47">
              <a:extLst>
                <a:ext uri="{FF2B5EF4-FFF2-40B4-BE49-F238E27FC236}">
                  <a16:creationId xmlns:a16="http://schemas.microsoft.com/office/drawing/2014/main" id="{9211A804-FF47-4804-A3C0-DC599EFFBA72}"/>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568;p47">
              <a:extLst>
                <a:ext uri="{FF2B5EF4-FFF2-40B4-BE49-F238E27FC236}">
                  <a16:creationId xmlns:a16="http://schemas.microsoft.com/office/drawing/2014/main" id="{D911259A-4CAE-4487-B25D-CBD15857781C}"/>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569;p47">
              <a:extLst>
                <a:ext uri="{FF2B5EF4-FFF2-40B4-BE49-F238E27FC236}">
                  <a16:creationId xmlns:a16="http://schemas.microsoft.com/office/drawing/2014/main" id="{24638380-0CFE-4798-BF86-182D48292627}"/>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570;p47">
              <a:extLst>
                <a:ext uri="{FF2B5EF4-FFF2-40B4-BE49-F238E27FC236}">
                  <a16:creationId xmlns:a16="http://schemas.microsoft.com/office/drawing/2014/main" id="{FF4F529B-B554-48C5-9BE2-142876079418}"/>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571;p47">
              <a:extLst>
                <a:ext uri="{FF2B5EF4-FFF2-40B4-BE49-F238E27FC236}">
                  <a16:creationId xmlns:a16="http://schemas.microsoft.com/office/drawing/2014/main" id="{90B5BE1D-3665-4F39-AF98-1A11B0FBE90C}"/>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572;p47">
              <a:extLst>
                <a:ext uri="{FF2B5EF4-FFF2-40B4-BE49-F238E27FC236}">
                  <a16:creationId xmlns:a16="http://schemas.microsoft.com/office/drawing/2014/main" id="{5E674AB9-0B4C-4345-A911-A03FF6EB122C}"/>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573;p47">
              <a:extLst>
                <a:ext uri="{FF2B5EF4-FFF2-40B4-BE49-F238E27FC236}">
                  <a16:creationId xmlns:a16="http://schemas.microsoft.com/office/drawing/2014/main" id="{8C95A7A3-5DE0-4D63-9C63-5E4C5CB23F24}"/>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574;p47">
              <a:extLst>
                <a:ext uri="{FF2B5EF4-FFF2-40B4-BE49-F238E27FC236}">
                  <a16:creationId xmlns:a16="http://schemas.microsoft.com/office/drawing/2014/main" id="{513764E3-7E3B-4C81-9A0D-E68EDEC5CB72}"/>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575;p47">
              <a:extLst>
                <a:ext uri="{FF2B5EF4-FFF2-40B4-BE49-F238E27FC236}">
                  <a16:creationId xmlns:a16="http://schemas.microsoft.com/office/drawing/2014/main" id="{02027A5B-050F-4BA6-957F-404AA94DD696}"/>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576;p47">
              <a:extLst>
                <a:ext uri="{FF2B5EF4-FFF2-40B4-BE49-F238E27FC236}">
                  <a16:creationId xmlns:a16="http://schemas.microsoft.com/office/drawing/2014/main" id="{1A590080-B77E-4EF0-8344-61F5A6526219}"/>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577;p47">
              <a:extLst>
                <a:ext uri="{FF2B5EF4-FFF2-40B4-BE49-F238E27FC236}">
                  <a16:creationId xmlns:a16="http://schemas.microsoft.com/office/drawing/2014/main" id="{7620EAD9-467C-42C4-9A4E-575A98F3DEE2}"/>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578;p47">
              <a:extLst>
                <a:ext uri="{FF2B5EF4-FFF2-40B4-BE49-F238E27FC236}">
                  <a16:creationId xmlns:a16="http://schemas.microsoft.com/office/drawing/2014/main" id="{54811652-5282-4CE6-80A9-1F57949DACC2}"/>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579;p47">
              <a:extLst>
                <a:ext uri="{FF2B5EF4-FFF2-40B4-BE49-F238E27FC236}">
                  <a16:creationId xmlns:a16="http://schemas.microsoft.com/office/drawing/2014/main" id="{C2D18045-1108-4F5A-B163-17DA4B12183C}"/>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580;p47">
              <a:extLst>
                <a:ext uri="{FF2B5EF4-FFF2-40B4-BE49-F238E27FC236}">
                  <a16:creationId xmlns:a16="http://schemas.microsoft.com/office/drawing/2014/main" id="{7477B036-212C-4A6B-AA44-40924D801F6F}"/>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581;p47">
              <a:extLst>
                <a:ext uri="{FF2B5EF4-FFF2-40B4-BE49-F238E27FC236}">
                  <a16:creationId xmlns:a16="http://schemas.microsoft.com/office/drawing/2014/main" id="{9F724CF9-70E7-4C8E-944B-5B8AF62A0DAE}"/>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582;p47">
              <a:extLst>
                <a:ext uri="{FF2B5EF4-FFF2-40B4-BE49-F238E27FC236}">
                  <a16:creationId xmlns:a16="http://schemas.microsoft.com/office/drawing/2014/main" id="{903AB7E9-FE2A-4684-A1AA-67DEF04CB4B5}"/>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583;p47">
              <a:extLst>
                <a:ext uri="{FF2B5EF4-FFF2-40B4-BE49-F238E27FC236}">
                  <a16:creationId xmlns:a16="http://schemas.microsoft.com/office/drawing/2014/main" id="{26FADFD3-7614-4564-AD06-431A710F408B}"/>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584;p47">
              <a:extLst>
                <a:ext uri="{FF2B5EF4-FFF2-40B4-BE49-F238E27FC236}">
                  <a16:creationId xmlns:a16="http://schemas.microsoft.com/office/drawing/2014/main" id="{FC61D3F4-D271-4B21-8C7B-9528140A13C2}"/>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585;p47">
              <a:extLst>
                <a:ext uri="{FF2B5EF4-FFF2-40B4-BE49-F238E27FC236}">
                  <a16:creationId xmlns:a16="http://schemas.microsoft.com/office/drawing/2014/main" id="{A25116BD-E222-4F0F-A0C5-38C2B9F9D2CE}"/>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586;p47">
              <a:extLst>
                <a:ext uri="{FF2B5EF4-FFF2-40B4-BE49-F238E27FC236}">
                  <a16:creationId xmlns:a16="http://schemas.microsoft.com/office/drawing/2014/main" id="{D3E71747-AD82-4E0A-BF0C-8AFFC7E6CB6F}"/>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587;p47">
              <a:extLst>
                <a:ext uri="{FF2B5EF4-FFF2-40B4-BE49-F238E27FC236}">
                  <a16:creationId xmlns:a16="http://schemas.microsoft.com/office/drawing/2014/main" id="{F0B19C1C-A40A-44E9-98EB-186B8A10CAAD}"/>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588;p47">
              <a:extLst>
                <a:ext uri="{FF2B5EF4-FFF2-40B4-BE49-F238E27FC236}">
                  <a16:creationId xmlns:a16="http://schemas.microsoft.com/office/drawing/2014/main" id="{5133692B-3596-460D-ABEF-BC140022A3E3}"/>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589;p47">
              <a:extLst>
                <a:ext uri="{FF2B5EF4-FFF2-40B4-BE49-F238E27FC236}">
                  <a16:creationId xmlns:a16="http://schemas.microsoft.com/office/drawing/2014/main" id="{BA51B35A-A550-46C6-ABB4-98C048A9BB62}"/>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590;p47">
              <a:extLst>
                <a:ext uri="{FF2B5EF4-FFF2-40B4-BE49-F238E27FC236}">
                  <a16:creationId xmlns:a16="http://schemas.microsoft.com/office/drawing/2014/main" id="{A5DEE1E3-CD52-4CA2-BAA7-BA6B16B15ABF}"/>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591;p47">
              <a:extLst>
                <a:ext uri="{FF2B5EF4-FFF2-40B4-BE49-F238E27FC236}">
                  <a16:creationId xmlns:a16="http://schemas.microsoft.com/office/drawing/2014/main" id="{380650FB-6AEB-445C-90EE-BB728E17C535}"/>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592;p47">
              <a:extLst>
                <a:ext uri="{FF2B5EF4-FFF2-40B4-BE49-F238E27FC236}">
                  <a16:creationId xmlns:a16="http://schemas.microsoft.com/office/drawing/2014/main" id="{29CAF234-E3DA-46C4-9CF8-C6B5FA03530F}"/>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593;p47">
              <a:extLst>
                <a:ext uri="{FF2B5EF4-FFF2-40B4-BE49-F238E27FC236}">
                  <a16:creationId xmlns:a16="http://schemas.microsoft.com/office/drawing/2014/main" id="{963E81FC-4664-4FF5-86A1-F8AC1027EE0B}"/>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594;p47">
              <a:extLst>
                <a:ext uri="{FF2B5EF4-FFF2-40B4-BE49-F238E27FC236}">
                  <a16:creationId xmlns:a16="http://schemas.microsoft.com/office/drawing/2014/main" id="{653B5267-4617-4913-9D36-FED14C6D97EE}"/>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595;p47">
              <a:extLst>
                <a:ext uri="{FF2B5EF4-FFF2-40B4-BE49-F238E27FC236}">
                  <a16:creationId xmlns:a16="http://schemas.microsoft.com/office/drawing/2014/main" id="{1A81A69E-18EA-435F-9657-F6F68D45A336}"/>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596;p47">
              <a:extLst>
                <a:ext uri="{FF2B5EF4-FFF2-40B4-BE49-F238E27FC236}">
                  <a16:creationId xmlns:a16="http://schemas.microsoft.com/office/drawing/2014/main" id="{AAE122E8-8AB1-4BF5-B09B-E206B3724014}"/>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597;p47">
              <a:extLst>
                <a:ext uri="{FF2B5EF4-FFF2-40B4-BE49-F238E27FC236}">
                  <a16:creationId xmlns:a16="http://schemas.microsoft.com/office/drawing/2014/main" id="{67B82B8F-2EE3-45B8-BDFA-EDAA047F0AC5}"/>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598;p47">
              <a:extLst>
                <a:ext uri="{FF2B5EF4-FFF2-40B4-BE49-F238E27FC236}">
                  <a16:creationId xmlns:a16="http://schemas.microsoft.com/office/drawing/2014/main" id="{FD6A7238-0221-4CE2-B0DC-ED171A5C6AF9}"/>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599;p47">
              <a:extLst>
                <a:ext uri="{FF2B5EF4-FFF2-40B4-BE49-F238E27FC236}">
                  <a16:creationId xmlns:a16="http://schemas.microsoft.com/office/drawing/2014/main" id="{A7B2C7C7-23F4-4D74-9D6D-29C51B1DEDC0}"/>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600;p47">
              <a:extLst>
                <a:ext uri="{FF2B5EF4-FFF2-40B4-BE49-F238E27FC236}">
                  <a16:creationId xmlns:a16="http://schemas.microsoft.com/office/drawing/2014/main" id="{F4AB2A08-FABD-4057-9DD2-0A734E3B7B0E}"/>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601;p47">
              <a:extLst>
                <a:ext uri="{FF2B5EF4-FFF2-40B4-BE49-F238E27FC236}">
                  <a16:creationId xmlns:a16="http://schemas.microsoft.com/office/drawing/2014/main" id="{FEA2AE70-8A29-45E0-A422-691A13701B2F}"/>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602;p47">
              <a:extLst>
                <a:ext uri="{FF2B5EF4-FFF2-40B4-BE49-F238E27FC236}">
                  <a16:creationId xmlns:a16="http://schemas.microsoft.com/office/drawing/2014/main" id="{30935870-315F-444B-A057-1D1D5B107F4A}"/>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603;p47">
              <a:extLst>
                <a:ext uri="{FF2B5EF4-FFF2-40B4-BE49-F238E27FC236}">
                  <a16:creationId xmlns:a16="http://schemas.microsoft.com/office/drawing/2014/main" id="{32B0643B-9E80-4128-A307-EF6A454C69C7}"/>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604;p47">
              <a:extLst>
                <a:ext uri="{FF2B5EF4-FFF2-40B4-BE49-F238E27FC236}">
                  <a16:creationId xmlns:a16="http://schemas.microsoft.com/office/drawing/2014/main" id="{D788CA6A-9317-44CF-A657-FA01A7A12880}"/>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605;p47">
              <a:extLst>
                <a:ext uri="{FF2B5EF4-FFF2-40B4-BE49-F238E27FC236}">
                  <a16:creationId xmlns:a16="http://schemas.microsoft.com/office/drawing/2014/main" id="{A45C9A69-C4D7-4B3C-865A-F28156ABEF2B}"/>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606;p47">
              <a:extLst>
                <a:ext uri="{FF2B5EF4-FFF2-40B4-BE49-F238E27FC236}">
                  <a16:creationId xmlns:a16="http://schemas.microsoft.com/office/drawing/2014/main" id="{98C027A0-A75E-4C3C-908C-A74D53294065}"/>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607;p47">
              <a:extLst>
                <a:ext uri="{FF2B5EF4-FFF2-40B4-BE49-F238E27FC236}">
                  <a16:creationId xmlns:a16="http://schemas.microsoft.com/office/drawing/2014/main" id="{4EDFD713-F1F5-4504-A2E9-E4659CD280A1}"/>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608;p47">
              <a:extLst>
                <a:ext uri="{FF2B5EF4-FFF2-40B4-BE49-F238E27FC236}">
                  <a16:creationId xmlns:a16="http://schemas.microsoft.com/office/drawing/2014/main" id="{BDF369F9-D4B7-40C2-8F68-012513D8D4BC}"/>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609;p47">
              <a:extLst>
                <a:ext uri="{FF2B5EF4-FFF2-40B4-BE49-F238E27FC236}">
                  <a16:creationId xmlns:a16="http://schemas.microsoft.com/office/drawing/2014/main" id="{D77A9526-B6F2-4461-8BC9-3C3C50857899}"/>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610;p47">
              <a:extLst>
                <a:ext uri="{FF2B5EF4-FFF2-40B4-BE49-F238E27FC236}">
                  <a16:creationId xmlns:a16="http://schemas.microsoft.com/office/drawing/2014/main" id="{9B73CAD4-AED0-48BD-A662-E2B439AF3584}"/>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611;p47">
              <a:extLst>
                <a:ext uri="{FF2B5EF4-FFF2-40B4-BE49-F238E27FC236}">
                  <a16:creationId xmlns:a16="http://schemas.microsoft.com/office/drawing/2014/main" id="{93440227-D292-46D4-94E8-45B3D338BF05}"/>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612;p47">
              <a:extLst>
                <a:ext uri="{FF2B5EF4-FFF2-40B4-BE49-F238E27FC236}">
                  <a16:creationId xmlns:a16="http://schemas.microsoft.com/office/drawing/2014/main" id="{B5A296BD-5132-404F-A0CA-A855F42F306A}"/>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613;p47">
              <a:extLst>
                <a:ext uri="{FF2B5EF4-FFF2-40B4-BE49-F238E27FC236}">
                  <a16:creationId xmlns:a16="http://schemas.microsoft.com/office/drawing/2014/main" id="{CACD3DB2-3667-4551-BFE1-CC2C30D9E3DF}"/>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614;p47">
              <a:extLst>
                <a:ext uri="{FF2B5EF4-FFF2-40B4-BE49-F238E27FC236}">
                  <a16:creationId xmlns:a16="http://schemas.microsoft.com/office/drawing/2014/main" id="{1C91A816-CA03-489E-AEFA-4089DDA8DB59}"/>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615;p47">
              <a:extLst>
                <a:ext uri="{FF2B5EF4-FFF2-40B4-BE49-F238E27FC236}">
                  <a16:creationId xmlns:a16="http://schemas.microsoft.com/office/drawing/2014/main" id="{A7E78E1B-BD10-4267-8B20-4D5F74E4945A}"/>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616;p47">
              <a:extLst>
                <a:ext uri="{FF2B5EF4-FFF2-40B4-BE49-F238E27FC236}">
                  <a16:creationId xmlns:a16="http://schemas.microsoft.com/office/drawing/2014/main" id="{35679E33-7A55-4927-8DF2-B80F66F1DCD7}"/>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617;p47">
              <a:extLst>
                <a:ext uri="{FF2B5EF4-FFF2-40B4-BE49-F238E27FC236}">
                  <a16:creationId xmlns:a16="http://schemas.microsoft.com/office/drawing/2014/main" id="{DD050556-DAD6-4FB3-88A5-0A5DE847C17C}"/>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618;p47">
              <a:extLst>
                <a:ext uri="{FF2B5EF4-FFF2-40B4-BE49-F238E27FC236}">
                  <a16:creationId xmlns:a16="http://schemas.microsoft.com/office/drawing/2014/main" id="{812F828C-6FA6-4B04-94CF-F4D6A89A4D1F}"/>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619;p47">
              <a:extLst>
                <a:ext uri="{FF2B5EF4-FFF2-40B4-BE49-F238E27FC236}">
                  <a16:creationId xmlns:a16="http://schemas.microsoft.com/office/drawing/2014/main" id="{A97A8B97-DE79-4275-879C-D7A39A8D1EFF}"/>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620;p47">
              <a:extLst>
                <a:ext uri="{FF2B5EF4-FFF2-40B4-BE49-F238E27FC236}">
                  <a16:creationId xmlns:a16="http://schemas.microsoft.com/office/drawing/2014/main" id="{6A0CC47B-0A63-4D1F-BA18-032C045C59D1}"/>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621;p47">
              <a:extLst>
                <a:ext uri="{FF2B5EF4-FFF2-40B4-BE49-F238E27FC236}">
                  <a16:creationId xmlns:a16="http://schemas.microsoft.com/office/drawing/2014/main" id="{4ED009CB-3660-483B-B586-457C7A578648}"/>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622;p47">
              <a:extLst>
                <a:ext uri="{FF2B5EF4-FFF2-40B4-BE49-F238E27FC236}">
                  <a16:creationId xmlns:a16="http://schemas.microsoft.com/office/drawing/2014/main" id="{D31F913E-B489-45A2-AE1A-305B8AE1B91D}"/>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19796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8220-F612-5F40-BF42-B2390AE042B8}"/>
              </a:ext>
            </a:extLst>
          </p:cNvPr>
          <p:cNvSpPr>
            <a:spLocks noGrp="1"/>
          </p:cNvSpPr>
          <p:nvPr>
            <p:ph type="title" idx="4294967295"/>
          </p:nvPr>
        </p:nvSpPr>
        <p:spPr>
          <a:xfrm>
            <a:off x="-1875235" y="196408"/>
            <a:ext cx="6447235" cy="562571"/>
          </a:xfrm>
        </p:spPr>
        <p:txBody>
          <a:bodyPr/>
          <a:lstStyle/>
          <a:p>
            <a:pPr algn="ctr"/>
            <a:r>
              <a:rPr lang="en-US" sz="2800" dirty="0">
                <a:latin typeface="Calisto MT" panose="02040603050505030304" pitchFamily="18" charset="0"/>
              </a:rPr>
              <a:t>Algorithm used</a:t>
            </a:r>
          </a:p>
        </p:txBody>
      </p:sp>
      <p:sp>
        <p:nvSpPr>
          <p:cNvPr id="4" name="TextBox 3">
            <a:extLst>
              <a:ext uri="{FF2B5EF4-FFF2-40B4-BE49-F238E27FC236}">
                <a16:creationId xmlns:a16="http://schemas.microsoft.com/office/drawing/2014/main" id="{53CE276F-6DEC-E840-AE52-AF635AA6B4E2}"/>
              </a:ext>
            </a:extLst>
          </p:cNvPr>
          <p:cNvSpPr txBox="1"/>
          <p:nvPr/>
        </p:nvSpPr>
        <p:spPr>
          <a:xfrm>
            <a:off x="1183980" y="588432"/>
            <a:ext cx="5813227" cy="400110"/>
          </a:xfrm>
          <a:prstGeom prst="rect">
            <a:avLst/>
          </a:prstGeom>
          <a:noFill/>
        </p:spPr>
        <p:txBody>
          <a:bodyPr wrap="square" rtlCol="0">
            <a:spAutoFit/>
          </a:bodyPr>
          <a:lstStyle/>
          <a:p>
            <a:r>
              <a:rPr lang="en-GB" sz="2000" b="1" dirty="0">
                <a:solidFill>
                  <a:srgbClr val="292929"/>
                </a:solidFill>
                <a:latin typeface="Calisto MT" panose="02040603050505030304" pitchFamily="18" charset="0"/>
              </a:rPr>
              <a:t>Content-Based Movie Recommendation Systems</a:t>
            </a:r>
          </a:p>
        </p:txBody>
      </p:sp>
      <p:sp>
        <p:nvSpPr>
          <p:cNvPr id="5" name="TextBox 4">
            <a:extLst>
              <a:ext uri="{FF2B5EF4-FFF2-40B4-BE49-F238E27FC236}">
                <a16:creationId xmlns:a16="http://schemas.microsoft.com/office/drawing/2014/main" id="{85E25C9F-2845-A746-928C-623FA8493B47}"/>
              </a:ext>
            </a:extLst>
          </p:cNvPr>
          <p:cNvSpPr txBox="1"/>
          <p:nvPr/>
        </p:nvSpPr>
        <p:spPr>
          <a:xfrm>
            <a:off x="0" y="3620823"/>
            <a:ext cx="9122569" cy="1323439"/>
          </a:xfrm>
          <a:prstGeom prst="rect">
            <a:avLst/>
          </a:prstGeom>
          <a:noFill/>
        </p:spPr>
        <p:txBody>
          <a:bodyPr wrap="square" rtlCol="0">
            <a:spAutoFit/>
          </a:bodyPr>
          <a:lstStyle/>
          <a:p>
            <a:pPr marL="285750" indent="-285750" algn="l">
              <a:buFont typeface="Arial" panose="020B0604020202020204" pitchFamily="34" charset="0"/>
              <a:buChar char="•"/>
            </a:pPr>
            <a:r>
              <a:rPr lang="en-GB" sz="1600" dirty="0">
                <a:solidFill>
                  <a:srgbClr val="292929"/>
                </a:solidFill>
                <a:latin typeface="Calisto MT" panose="02040603050505030304" pitchFamily="18" charset="0"/>
              </a:rPr>
              <a:t>Content-based methods are based on the similarity of movie attributes. Using this type of recommender system, if a user watches one movie, similar movies are recommended. For example, if a user watches a comedy movie starring Adam Sandler, the system will recommend them movies in the same genre or starring the same actor, or both. With this in mind, the input for building a content-based recommender system is movie attributes.</a:t>
            </a:r>
            <a:endParaRPr lang="en-US" sz="1600" dirty="0">
              <a:latin typeface="Calisto MT" panose="02040603050505030304" pitchFamily="18" charset="0"/>
            </a:endParaRPr>
          </a:p>
        </p:txBody>
      </p:sp>
      <p:pic>
        <p:nvPicPr>
          <p:cNvPr id="8" name="Picture 7">
            <a:extLst>
              <a:ext uri="{FF2B5EF4-FFF2-40B4-BE49-F238E27FC236}">
                <a16:creationId xmlns:a16="http://schemas.microsoft.com/office/drawing/2014/main" id="{30915FF9-DE61-AB4A-BD87-EACCEC530FED}"/>
              </a:ext>
            </a:extLst>
          </p:cNvPr>
          <p:cNvPicPr>
            <a:picLocks noChangeAspect="1"/>
          </p:cNvPicPr>
          <p:nvPr/>
        </p:nvPicPr>
        <p:blipFill>
          <a:blip r:embed="rId2"/>
          <a:stretch>
            <a:fillRect/>
          </a:stretch>
        </p:blipFill>
        <p:spPr>
          <a:xfrm>
            <a:off x="1592380" y="1278314"/>
            <a:ext cx="5959239" cy="2112946"/>
          </a:xfrm>
          <a:prstGeom prst="rect">
            <a:avLst/>
          </a:prstGeom>
          <a:effectLst>
            <a:innerShdw blurRad="114300">
              <a:prstClr val="black"/>
            </a:innerShdw>
          </a:effectLst>
        </p:spPr>
      </p:pic>
    </p:spTree>
    <p:extLst>
      <p:ext uri="{BB962C8B-B14F-4D97-AF65-F5344CB8AC3E}">
        <p14:creationId xmlns:p14="http://schemas.microsoft.com/office/powerpoint/2010/main" val="4254542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36B6C-0237-494D-A966-27ED73E3B41A}"/>
              </a:ext>
            </a:extLst>
          </p:cNvPr>
          <p:cNvSpPr txBox="1"/>
          <p:nvPr/>
        </p:nvSpPr>
        <p:spPr>
          <a:xfrm>
            <a:off x="273730" y="107858"/>
            <a:ext cx="7770519" cy="707886"/>
          </a:xfrm>
          <a:prstGeom prst="rect">
            <a:avLst/>
          </a:prstGeom>
          <a:noFill/>
        </p:spPr>
        <p:txBody>
          <a:bodyPr wrap="square" rtlCol="0">
            <a:spAutoFit/>
          </a:bodyPr>
          <a:lstStyle/>
          <a:p>
            <a:r>
              <a:rPr lang="en-GB" sz="2000" b="1" dirty="0">
                <a:solidFill>
                  <a:srgbClr val="292929"/>
                </a:solidFill>
                <a:latin typeface="Calisto MT" panose="02040603050505030304" pitchFamily="18" charset="0"/>
              </a:rPr>
              <a:t>Collaborative Filtering Movie Recommendation Systems</a:t>
            </a:r>
          </a:p>
          <a:p>
            <a:pPr algn="l"/>
            <a:endParaRPr lang="en-US" sz="2000" dirty="0"/>
          </a:p>
        </p:txBody>
      </p:sp>
      <p:sp>
        <p:nvSpPr>
          <p:cNvPr id="3" name="TextBox 2">
            <a:extLst>
              <a:ext uri="{FF2B5EF4-FFF2-40B4-BE49-F238E27FC236}">
                <a16:creationId xmlns:a16="http://schemas.microsoft.com/office/drawing/2014/main" id="{16C13693-6067-1B46-AAF4-38C528FD2B24}"/>
              </a:ext>
            </a:extLst>
          </p:cNvPr>
          <p:cNvSpPr txBox="1"/>
          <p:nvPr/>
        </p:nvSpPr>
        <p:spPr>
          <a:xfrm>
            <a:off x="520865" y="3727591"/>
            <a:ext cx="7870965" cy="1200329"/>
          </a:xfrm>
          <a:prstGeom prst="rect">
            <a:avLst/>
          </a:prstGeom>
          <a:noFill/>
        </p:spPr>
        <p:txBody>
          <a:bodyPr wrap="square" rtlCol="0">
            <a:spAutoFit/>
          </a:bodyPr>
          <a:lstStyle/>
          <a:p>
            <a:pPr marL="285750" indent="-285750" algn="l">
              <a:buFont typeface="Arial" panose="020B0604020202020204" pitchFamily="34" charset="0"/>
              <a:buChar char="•"/>
            </a:pPr>
            <a:r>
              <a:rPr lang="en-GB" sz="1800" dirty="0">
                <a:solidFill>
                  <a:srgbClr val="292929"/>
                </a:solidFill>
                <a:latin typeface="Calisto MT" panose="02040603050505030304" pitchFamily="18" charset="0"/>
              </a:rPr>
              <a:t>With collaborative filtering, the system is based on past interactions between users and movies. With this in mind, the input for a collaborative filtering system is made up of past data of user interactions with the movies they watch</a:t>
            </a:r>
            <a:endParaRPr lang="en-US" sz="1800" dirty="0">
              <a:latin typeface="Calisto MT" panose="02040603050505030304" pitchFamily="18" charset="0"/>
            </a:endParaRPr>
          </a:p>
        </p:txBody>
      </p:sp>
      <p:pic>
        <p:nvPicPr>
          <p:cNvPr id="6" name="Picture 5">
            <a:extLst>
              <a:ext uri="{FF2B5EF4-FFF2-40B4-BE49-F238E27FC236}">
                <a16:creationId xmlns:a16="http://schemas.microsoft.com/office/drawing/2014/main" id="{7BD8728F-D038-0541-B787-D081510C865A}"/>
              </a:ext>
            </a:extLst>
          </p:cNvPr>
          <p:cNvPicPr>
            <a:picLocks noChangeAspect="1"/>
          </p:cNvPicPr>
          <p:nvPr/>
        </p:nvPicPr>
        <p:blipFill>
          <a:blip r:embed="rId2"/>
          <a:stretch>
            <a:fillRect/>
          </a:stretch>
        </p:blipFill>
        <p:spPr>
          <a:xfrm>
            <a:off x="2498959" y="1010795"/>
            <a:ext cx="3914775" cy="2521744"/>
          </a:xfrm>
          <a:prstGeom prst="rect">
            <a:avLst/>
          </a:prstGeom>
          <a:effectLst>
            <a:innerShdw blurRad="114300">
              <a:prstClr val="black"/>
            </a:innerShdw>
          </a:effectLst>
        </p:spPr>
      </p:pic>
    </p:spTree>
    <p:extLst>
      <p:ext uri="{BB962C8B-B14F-4D97-AF65-F5344CB8AC3E}">
        <p14:creationId xmlns:p14="http://schemas.microsoft.com/office/powerpoint/2010/main" val="3827658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EB5D5-999A-2F4E-9F6C-C22B399BA0B2}"/>
              </a:ext>
            </a:extLst>
          </p:cNvPr>
          <p:cNvSpPr txBox="1"/>
          <p:nvPr/>
        </p:nvSpPr>
        <p:spPr>
          <a:xfrm>
            <a:off x="-105394" y="293426"/>
            <a:ext cx="4634508" cy="561692"/>
          </a:xfrm>
          <a:prstGeom prst="rect">
            <a:avLst/>
          </a:prstGeom>
          <a:noFill/>
        </p:spPr>
        <p:txBody>
          <a:bodyPr wrap="square" rtlCol="0">
            <a:spAutoFit/>
          </a:bodyPr>
          <a:lstStyle/>
          <a:p>
            <a:pPr algn="ctr"/>
            <a:r>
              <a:rPr lang="en-GB" sz="2000" b="1" dirty="0">
                <a:solidFill>
                  <a:srgbClr val="292929"/>
                </a:solidFill>
                <a:latin typeface="sohne"/>
              </a:rPr>
              <a:t>Matrix Factorization-based Algorithm</a:t>
            </a:r>
          </a:p>
          <a:p>
            <a:pPr algn="ctr"/>
            <a:endParaRPr lang="en-US" sz="1050" dirty="0"/>
          </a:p>
        </p:txBody>
      </p:sp>
      <p:sp>
        <p:nvSpPr>
          <p:cNvPr id="3" name="TextBox 2">
            <a:extLst>
              <a:ext uri="{FF2B5EF4-FFF2-40B4-BE49-F238E27FC236}">
                <a16:creationId xmlns:a16="http://schemas.microsoft.com/office/drawing/2014/main" id="{E91046A0-6173-494F-A888-11788C789DB8}"/>
              </a:ext>
            </a:extLst>
          </p:cNvPr>
          <p:cNvSpPr txBox="1"/>
          <p:nvPr/>
        </p:nvSpPr>
        <p:spPr>
          <a:xfrm>
            <a:off x="4711352" y="183531"/>
            <a:ext cx="4210227" cy="4932119"/>
          </a:xfrm>
          <a:prstGeom prst="rect">
            <a:avLst/>
          </a:prstGeom>
          <a:noFill/>
        </p:spPr>
        <p:txBody>
          <a:bodyPr wrap="square" rtlCol="0">
            <a:spAutoFit/>
          </a:bodyPr>
          <a:lstStyle/>
          <a:p>
            <a:r>
              <a:rPr lang="en-GB" sz="1600" dirty="0">
                <a:solidFill>
                  <a:srgbClr val="292929"/>
                </a:solidFill>
                <a:latin typeface="Calisto MT" panose="02040603050505030304" pitchFamily="18" charset="0"/>
              </a:rPr>
              <a:t>Matrix factorization is a class of collaborative filtering algorithms used in recommender systems. This family of methods became widely known during the Netflix prize challenge due to how effective it was.</a:t>
            </a:r>
          </a:p>
          <a:p>
            <a:endParaRPr lang="en-GB" sz="1600" dirty="0">
              <a:solidFill>
                <a:srgbClr val="292929"/>
              </a:solidFill>
              <a:latin typeface="Calisto MT" panose="02040603050505030304" pitchFamily="18" charset="0"/>
            </a:endParaRPr>
          </a:p>
          <a:p>
            <a:pPr marL="285750" indent="-285750">
              <a:buFont typeface="Arial" panose="020B0604020202020204" pitchFamily="34" charset="0"/>
              <a:buChar char="•"/>
            </a:pPr>
            <a:r>
              <a:rPr lang="en-GB" sz="1600" dirty="0">
                <a:solidFill>
                  <a:srgbClr val="292929"/>
                </a:solidFill>
                <a:latin typeface="Calisto MT" panose="02040603050505030304" pitchFamily="18" charset="0"/>
              </a:rPr>
              <a:t>Matrix factorization algorithms work by decomposing the user-movie interaction matrix into the product of two lower dimensionality rectangular matrices, say U and M. The decomposition is done in such a way that the product results in almost similar values to the user-movie interaction matrix. Here, U represents the user matrix, M represents the movie matrix, n is the number of users, and m is the number of movies. Each row of the user matrix represents a user and each column of the movie matrix represents a movie</a:t>
            </a:r>
          </a:p>
          <a:p>
            <a:pPr algn="l"/>
            <a:endParaRPr lang="en-US" sz="1050" dirty="0"/>
          </a:p>
        </p:txBody>
      </p:sp>
      <p:pic>
        <p:nvPicPr>
          <p:cNvPr id="6" name="Picture 5">
            <a:extLst>
              <a:ext uri="{FF2B5EF4-FFF2-40B4-BE49-F238E27FC236}">
                <a16:creationId xmlns:a16="http://schemas.microsoft.com/office/drawing/2014/main" id="{826CBCFE-0C82-C349-8AC7-8DFD13DF3EAD}"/>
              </a:ext>
            </a:extLst>
          </p:cNvPr>
          <p:cNvPicPr>
            <a:picLocks noChangeAspect="1"/>
          </p:cNvPicPr>
          <p:nvPr/>
        </p:nvPicPr>
        <p:blipFill>
          <a:blip r:embed="rId2"/>
          <a:stretch>
            <a:fillRect/>
          </a:stretch>
        </p:blipFill>
        <p:spPr>
          <a:xfrm>
            <a:off x="222422" y="1548306"/>
            <a:ext cx="4210227" cy="2516445"/>
          </a:xfrm>
          <a:prstGeom prst="rect">
            <a:avLst/>
          </a:prstGeom>
          <a:effectLst>
            <a:innerShdw blurRad="114300">
              <a:prstClr val="black"/>
            </a:innerShdw>
          </a:effectLst>
        </p:spPr>
      </p:pic>
    </p:spTree>
    <p:extLst>
      <p:ext uri="{BB962C8B-B14F-4D97-AF65-F5344CB8AC3E}">
        <p14:creationId xmlns:p14="http://schemas.microsoft.com/office/powerpoint/2010/main" val="3662049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C410CD-704C-6849-A097-22A3E895F210}"/>
              </a:ext>
            </a:extLst>
          </p:cNvPr>
          <p:cNvSpPr txBox="1"/>
          <p:nvPr/>
        </p:nvSpPr>
        <p:spPr>
          <a:xfrm>
            <a:off x="3895130" y="1885950"/>
            <a:ext cx="1371600" cy="253916"/>
          </a:xfrm>
          <a:prstGeom prst="rect">
            <a:avLst/>
          </a:prstGeom>
          <a:noFill/>
        </p:spPr>
        <p:txBody>
          <a:bodyPr wrap="square" rtlCol="0">
            <a:spAutoFit/>
          </a:bodyPr>
          <a:lstStyle/>
          <a:p>
            <a:pPr algn="l"/>
            <a:endParaRPr lang="en-US" sz="1050"/>
          </a:p>
        </p:txBody>
      </p:sp>
      <p:sp>
        <p:nvSpPr>
          <p:cNvPr id="3" name="Title 2">
            <a:extLst>
              <a:ext uri="{FF2B5EF4-FFF2-40B4-BE49-F238E27FC236}">
                <a16:creationId xmlns:a16="http://schemas.microsoft.com/office/drawing/2014/main" id="{94021212-2A81-CA4A-B966-C716EF9D4E96}"/>
              </a:ext>
            </a:extLst>
          </p:cNvPr>
          <p:cNvSpPr>
            <a:spLocks noGrp="1"/>
          </p:cNvSpPr>
          <p:nvPr>
            <p:ph type="title"/>
          </p:nvPr>
        </p:nvSpPr>
        <p:spPr/>
        <p:txBody>
          <a:bodyPr/>
          <a:lstStyle/>
          <a:p>
            <a:r>
              <a:rPr lang="en-US" dirty="0">
                <a:latin typeface="Calisto MT" panose="02040603050505030304" pitchFamily="18" charset="0"/>
              </a:rPr>
              <a:t>Advantages</a:t>
            </a:r>
          </a:p>
        </p:txBody>
      </p:sp>
      <p:sp>
        <p:nvSpPr>
          <p:cNvPr id="4" name="Content Placeholder 3">
            <a:extLst>
              <a:ext uri="{FF2B5EF4-FFF2-40B4-BE49-F238E27FC236}">
                <a16:creationId xmlns:a16="http://schemas.microsoft.com/office/drawing/2014/main" id="{831A0EA6-6BE9-B642-8FBD-90B1A57EE1F6}"/>
              </a:ext>
            </a:extLst>
          </p:cNvPr>
          <p:cNvSpPr>
            <a:spLocks noGrp="1"/>
          </p:cNvSpPr>
          <p:nvPr>
            <p:ph idx="1"/>
          </p:nvPr>
        </p:nvSpPr>
        <p:spPr>
          <a:xfrm>
            <a:off x="37506" y="1449041"/>
            <a:ext cx="6128951" cy="2679000"/>
          </a:xfrm>
        </p:spPr>
        <p:txBody>
          <a:bodyPr/>
          <a:lstStyle/>
          <a:p>
            <a:r>
              <a:rPr lang="en-US" sz="1800" dirty="0">
                <a:latin typeface="Calisto MT" panose="02040603050505030304" pitchFamily="18" charset="0"/>
              </a:rPr>
              <a:t>Using above algorithm the movie recommendation system becomes more efficient and helps the user to get accurate recommendations of movies.</a:t>
            </a:r>
          </a:p>
          <a:p>
            <a:pPr marL="114300" indent="0">
              <a:buNone/>
            </a:pPr>
            <a:endParaRPr lang="en-US" sz="1800" dirty="0">
              <a:latin typeface="Calisto MT" panose="02040603050505030304" pitchFamily="18" charset="0"/>
            </a:endParaRPr>
          </a:p>
          <a:p>
            <a:r>
              <a:rPr lang="en-US" sz="1800" dirty="0">
                <a:latin typeface="Calisto MT" panose="02040603050505030304" pitchFamily="18" charset="0"/>
              </a:rPr>
              <a:t>The user gets the movie recommendation by the algorithm </a:t>
            </a:r>
            <a:r>
              <a:rPr lang="en-GB" sz="1800" i="0" dirty="0">
                <a:solidFill>
                  <a:srgbClr val="292929"/>
                </a:solidFill>
                <a:effectLst/>
                <a:latin typeface="Calisto MT" panose="02040603050505030304" pitchFamily="18" charset="0"/>
              </a:rPr>
              <a:t>Content-Based Movie Recommendation Systems</a:t>
            </a:r>
            <a:r>
              <a:rPr lang="en-US" sz="1800" i="0" dirty="0">
                <a:solidFill>
                  <a:srgbClr val="292929"/>
                </a:solidFill>
                <a:effectLst/>
                <a:latin typeface="Calisto MT" panose="02040603050505030304" pitchFamily="18" charset="0"/>
              </a:rPr>
              <a:t> and </a:t>
            </a:r>
            <a:r>
              <a:rPr lang="en-GB" sz="1800" i="0" dirty="0">
                <a:solidFill>
                  <a:srgbClr val="292929"/>
                </a:solidFill>
                <a:effectLst/>
                <a:latin typeface="Calisto MT" panose="02040603050505030304" pitchFamily="18" charset="0"/>
              </a:rPr>
              <a:t>Collaborative Filtering Movie Recommendation Systems</a:t>
            </a:r>
            <a:r>
              <a:rPr lang="en-US" sz="1800" i="0" dirty="0">
                <a:solidFill>
                  <a:srgbClr val="292929"/>
                </a:solidFill>
                <a:effectLst/>
                <a:latin typeface="Calisto MT" panose="02040603050505030304" pitchFamily="18" charset="0"/>
              </a:rPr>
              <a:t>. </a:t>
            </a:r>
            <a:endParaRPr lang="en-GB" sz="1800" i="0" dirty="0">
              <a:solidFill>
                <a:srgbClr val="292929"/>
              </a:solidFill>
              <a:effectLst/>
              <a:latin typeface="Calisto MT" panose="02040603050505030304" pitchFamily="18" charset="0"/>
            </a:endParaRPr>
          </a:p>
          <a:p>
            <a:endParaRPr lang="en-GB" i="0" dirty="0">
              <a:solidFill>
                <a:srgbClr val="292929"/>
              </a:solidFill>
              <a:effectLst/>
              <a:latin typeface="Calisto MT" panose="02040603050505030304" pitchFamily="18" charset="0"/>
            </a:endParaRPr>
          </a:p>
          <a:p>
            <a:endParaRPr lang="en-US" dirty="0"/>
          </a:p>
        </p:txBody>
      </p:sp>
      <p:grpSp>
        <p:nvGrpSpPr>
          <p:cNvPr id="5" name="Google Shape;597;p17">
            <a:extLst>
              <a:ext uri="{FF2B5EF4-FFF2-40B4-BE49-F238E27FC236}">
                <a16:creationId xmlns:a16="http://schemas.microsoft.com/office/drawing/2014/main" id="{67616203-A6DA-4F3A-B255-F534C6FBE806}"/>
              </a:ext>
            </a:extLst>
          </p:cNvPr>
          <p:cNvGrpSpPr/>
          <p:nvPr/>
        </p:nvGrpSpPr>
        <p:grpSpPr>
          <a:xfrm>
            <a:off x="6098100" y="1146950"/>
            <a:ext cx="2928488" cy="3139481"/>
            <a:chOff x="2183550" y="65875"/>
            <a:chExt cx="4483981" cy="4807045"/>
          </a:xfrm>
        </p:grpSpPr>
        <p:sp>
          <p:nvSpPr>
            <p:cNvPr id="6" name="Google Shape;598;p17">
              <a:extLst>
                <a:ext uri="{FF2B5EF4-FFF2-40B4-BE49-F238E27FC236}">
                  <a16:creationId xmlns:a16="http://schemas.microsoft.com/office/drawing/2014/main" id="{297549F2-FD0E-43A8-A8B6-65B34FBB8CB1}"/>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99;p17">
              <a:extLst>
                <a:ext uri="{FF2B5EF4-FFF2-40B4-BE49-F238E27FC236}">
                  <a16:creationId xmlns:a16="http://schemas.microsoft.com/office/drawing/2014/main" id="{72FB19AE-FBA6-4868-B320-B07867E60B37}"/>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600;p17">
              <a:extLst>
                <a:ext uri="{FF2B5EF4-FFF2-40B4-BE49-F238E27FC236}">
                  <a16:creationId xmlns:a16="http://schemas.microsoft.com/office/drawing/2014/main" id="{09C29873-49AE-47C0-9824-C00AC79BC207}"/>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601;p17">
              <a:extLst>
                <a:ext uri="{FF2B5EF4-FFF2-40B4-BE49-F238E27FC236}">
                  <a16:creationId xmlns:a16="http://schemas.microsoft.com/office/drawing/2014/main" id="{2BFD8951-DC84-4D31-8375-17DAD875EAA6}"/>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602;p17">
              <a:extLst>
                <a:ext uri="{FF2B5EF4-FFF2-40B4-BE49-F238E27FC236}">
                  <a16:creationId xmlns:a16="http://schemas.microsoft.com/office/drawing/2014/main" id="{194E0C47-9D1B-46A4-ACBC-FB396B69F6B9}"/>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603;p17">
              <a:extLst>
                <a:ext uri="{FF2B5EF4-FFF2-40B4-BE49-F238E27FC236}">
                  <a16:creationId xmlns:a16="http://schemas.microsoft.com/office/drawing/2014/main" id="{3C0AFDAE-633D-4D81-851B-96528EE448D0}"/>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604;p17">
              <a:extLst>
                <a:ext uri="{FF2B5EF4-FFF2-40B4-BE49-F238E27FC236}">
                  <a16:creationId xmlns:a16="http://schemas.microsoft.com/office/drawing/2014/main" id="{461C60F2-E5C1-406D-853E-3B13CB678A0E}"/>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605;p17">
              <a:extLst>
                <a:ext uri="{FF2B5EF4-FFF2-40B4-BE49-F238E27FC236}">
                  <a16:creationId xmlns:a16="http://schemas.microsoft.com/office/drawing/2014/main" id="{FDCFFCDB-03D7-4BC8-8D02-7F83C4D75A4C}"/>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606;p17">
              <a:extLst>
                <a:ext uri="{FF2B5EF4-FFF2-40B4-BE49-F238E27FC236}">
                  <a16:creationId xmlns:a16="http://schemas.microsoft.com/office/drawing/2014/main" id="{C37A6699-C6A5-4B0F-B838-FD65EB385401}"/>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607;p17">
              <a:extLst>
                <a:ext uri="{FF2B5EF4-FFF2-40B4-BE49-F238E27FC236}">
                  <a16:creationId xmlns:a16="http://schemas.microsoft.com/office/drawing/2014/main" id="{8C3138F9-7772-47A8-85A6-0757EA7E6C0A}"/>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608;p17">
              <a:extLst>
                <a:ext uri="{FF2B5EF4-FFF2-40B4-BE49-F238E27FC236}">
                  <a16:creationId xmlns:a16="http://schemas.microsoft.com/office/drawing/2014/main" id="{5A61CDE8-47E9-4331-AD8F-2F274F4B8572}"/>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609;p17">
              <a:extLst>
                <a:ext uri="{FF2B5EF4-FFF2-40B4-BE49-F238E27FC236}">
                  <a16:creationId xmlns:a16="http://schemas.microsoft.com/office/drawing/2014/main" id="{B4CF1BDD-6023-4A61-99FE-189AB9AF8C93}"/>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610;p17">
              <a:extLst>
                <a:ext uri="{FF2B5EF4-FFF2-40B4-BE49-F238E27FC236}">
                  <a16:creationId xmlns:a16="http://schemas.microsoft.com/office/drawing/2014/main" id="{2DD61929-6724-4FFE-9A07-C2566FA67583}"/>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611;p17">
              <a:extLst>
                <a:ext uri="{FF2B5EF4-FFF2-40B4-BE49-F238E27FC236}">
                  <a16:creationId xmlns:a16="http://schemas.microsoft.com/office/drawing/2014/main" id="{7858A13F-7943-43E4-8CD8-B17D0E8823A4}"/>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612;p17">
              <a:extLst>
                <a:ext uri="{FF2B5EF4-FFF2-40B4-BE49-F238E27FC236}">
                  <a16:creationId xmlns:a16="http://schemas.microsoft.com/office/drawing/2014/main" id="{A9F51655-774B-4F2A-A434-C629A7C02047}"/>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613;p17">
              <a:extLst>
                <a:ext uri="{FF2B5EF4-FFF2-40B4-BE49-F238E27FC236}">
                  <a16:creationId xmlns:a16="http://schemas.microsoft.com/office/drawing/2014/main" id="{3E04B525-83D7-41C7-956A-33DBF9F1B21C}"/>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14;p17">
              <a:extLst>
                <a:ext uri="{FF2B5EF4-FFF2-40B4-BE49-F238E27FC236}">
                  <a16:creationId xmlns:a16="http://schemas.microsoft.com/office/drawing/2014/main" id="{F383956B-D9D1-40D2-A01E-E89748C5459C}"/>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5;p17">
              <a:extLst>
                <a:ext uri="{FF2B5EF4-FFF2-40B4-BE49-F238E27FC236}">
                  <a16:creationId xmlns:a16="http://schemas.microsoft.com/office/drawing/2014/main" id="{F227F99E-D741-4FC4-9FFA-4CB08281DF75}"/>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616;p17">
              <a:extLst>
                <a:ext uri="{FF2B5EF4-FFF2-40B4-BE49-F238E27FC236}">
                  <a16:creationId xmlns:a16="http://schemas.microsoft.com/office/drawing/2014/main" id="{354E9C46-B79A-4F65-8118-2D4B73F8D7D1}"/>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617;p17">
              <a:extLst>
                <a:ext uri="{FF2B5EF4-FFF2-40B4-BE49-F238E27FC236}">
                  <a16:creationId xmlns:a16="http://schemas.microsoft.com/office/drawing/2014/main" id="{52AEFE15-B977-4D0D-B508-EF07538A600B}"/>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618;p17">
              <a:extLst>
                <a:ext uri="{FF2B5EF4-FFF2-40B4-BE49-F238E27FC236}">
                  <a16:creationId xmlns:a16="http://schemas.microsoft.com/office/drawing/2014/main" id="{5ED1913B-97EA-494E-8917-E81C4532ABD4}"/>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619;p17">
              <a:extLst>
                <a:ext uri="{FF2B5EF4-FFF2-40B4-BE49-F238E27FC236}">
                  <a16:creationId xmlns:a16="http://schemas.microsoft.com/office/drawing/2014/main" id="{DB714357-D8F8-481C-97ED-C145B60C1940}"/>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 name="Google Shape;620;p17">
              <a:extLst>
                <a:ext uri="{FF2B5EF4-FFF2-40B4-BE49-F238E27FC236}">
                  <a16:creationId xmlns:a16="http://schemas.microsoft.com/office/drawing/2014/main" id="{13AEAF87-D119-4362-A041-8DE18F17F58E}"/>
                </a:ext>
              </a:extLst>
            </p:cNvPr>
            <p:cNvGrpSpPr/>
            <p:nvPr/>
          </p:nvGrpSpPr>
          <p:grpSpPr>
            <a:xfrm>
              <a:off x="2428704" y="3970322"/>
              <a:ext cx="350131" cy="370523"/>
              <a:chOff x="4512354" y="4952197"/>
              <a:chExt cx="350131" cy="370523"/>
            </a:xfrm>
          </p:grpSpPr>
          <p:grpSp>
            <p:nvGrpSpPr>
              <p:cNvPr id="64" name="Google Shape;621;p17">
                <a:extLst>
                  <a:ext uri="{FF2B5EF4-FFF2-40B4-BE49-F238E27FC236}">
                    <a16:creationId xmlns:a16="http://schemas.microsoft.com/office/drawing/2014/main" id="{AD617359-12B1-4038-A024-DE4D450D5DE5}"/>
                  </a:ext>
                </a:extLst>
              </p:cNvPr>
              <p:cNvGrpSpPr/>
              <p:nvPr/>
            </p:nvGrpSpPr>
            <p:grpSpPr>
              <a:xfrm>
                <a:off x="4512354" y="5116449"/>
                <a:ext cx="343196" cy="206271"/>
                <a:chOff x="4512354" y="5116449"/>
                <a:chExt cx="343196" cy="206271"/>
              </a:xfrm>
            </p:grpSpPr>
            <p:sp>
              <p:nvSpPr>
                <p:cNvPr id="75" name="Google Shape;622;p17">
                  <a:extLst>
                    <a:ext uri="{FF2B5EF4-FFF2-40B4-BE49-F238E27FC236}">
                      <a16:creationId xmlns:a16="http://schemas.microsoft.com/office/drawing/2014/main" id="{8E537F08-07FA-432A-B45F-2A34CB4ED580}"/>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623;p17">
                  <a:extLst>
                    <a:ext uri="{FF2B5EF4-FFF2-40B4-BE49-F238E27FC236}">
                      <a16:creationId xmlns:a16="http://schemas.microsoft.com/office/drawing/2014/main" id="{6A4BE676-C692-4F05-A259-2D20998C3D2F}"/>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624;p17">
                  <a:extLst>
                    <a:ext uri="{FF2B5EF4-FFF2-40B4-BE49-F238E27FC236}">
                      <a16:creationId xmlns:a16="http://schemas.microsoft.com/office/drawing/2014/main" id="{C4692F45-F749-4F0D-88B4-30A49A325D6E}"/>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 name="Google Shape;625;p17">
                  <a:extLst>
                    <a:ext uri="{FF2B5EF4-FFF2-40B4-BE49-F238E27FC236}">
                      <a16:creationId xmlns:a16="http://schemas.microsoft.com/office/drawing/2014/main" id="{E95E2C79-FCA5-496E-9CBD-3227195952FE}"/>
                    </a:ext>
                  </a:extLst>
                </p:cNvPr>
                <p:cNvGrpSpPr/>
                <p:nvPr/>
              </p:nvGrpSpPr>
              <p:grpSpPr>
                <a:xfrm>
                  <a:off x="4592868" y="5212556"/>
                  <a:ext cx="96807" cy="56007"/>
                  <a:chOff x="4592868" y="5212556"/>
                  <a:chExt cx="96807" cy="56007"/>
                </a:xfrm>
              </p:grpSpPr>
              <p:sp>
                <p:nvSpPr>
                  <p:cNvPr id="143" name="Google Shape;626;p17">
                    <a:extLst>
                      <a:ext uri="{FF2B5EF4-FFF2-40B4-BE49-F238E27FC236}">
                        <a16:creationId xmlns:a16="http://schemas.microsoft.com/office/drawing/2014/main" id="{176C9CB5-E7A1-42C9-B436-667D6D07B8B5}"/>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627;p17">
                    <a:extLst>
                      <a:ext uri="{FF2B5EF4-FFF2-40B4-BE49-F238E27FC236}">
                        <a16:creationId xmlns:a16="http://schemas.microsoft.com/office/drawing/2014/main" id="{6C5216C5-470E-4DFD-8FAE-AA9E2AFD0E8F}"/>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628;p17">
                  <a:extLst>
                    <a:ext uri="{FF2B5EF4-FFF2-40B4-BE49-F238E27FC236}">
                      <a16:creationId xmlns:a16="http://schemas.microsoft.com/office/drawing/2014/main" id="{C1E92FFE-BEFC-46B6-8EFD-5DC4F0FE6617}"/>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629;p17">
                  <a:extLst>
                    <a:ext uri="{FF2B5EF4-FFF2-40B4-BE49-F238E27FC236}">
                      <a16:creationId xmlns:a16="http://schemas.microsoft.com/office/drawing/2014/main" id="{4B4A72C3-C3E0-47E6-B483-F6EB805E000F}"/>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630;p17">
                  <a:extLst>
                    <a:ext uri="{FF2B5EF4-FFF2-40B4-BE49-F238E27FC236}">
                      <a16:creationId xmlns:a16="http://schemas.microsoft.com/office/drawing/2014/main" id="{09338C56-09AB-450E-B110-EA771E5123C7}"/>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631;p17">
                  <a:extLst>
                    <a:ext uri="{FF2B5EF4-FFF2-40B4-BE49-F238E27FC236}">
                      <a16:creationId xmlns:a16="http://schemas.microsoft.com/office/drawing/2014/main" id="{CF8AFFDF-CF45-4100-BB1A-96996275DC28}"/>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632;p17">
                  <a:extLst>
                    <a:ext uri="{FF2B5EF4-FFF2-40B4-BE49-F238E27FC236}">
                      <a16:creationId xmlns:a16="http://schemas.microsoft.com/office/drawing/2014/main" id="{A119BC80-EEC5-42CB-BCFB-61B8EE348010}"/>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633;p17">
                  <a:extLst>
                    <a:ext uri="{FF2B5EF4-FFF2-40B4-BE49-F238E27FC236}">
                      <a16:creationId xmlns:a16="http://schemas.microsoft.com/office/drawing/2014/main" id="{3742DCC7-43D0-47E4-986F-5CFD1F046DA2}"/>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634;p17">
                  <a:extLst>
                    <a:ext uri="{FF2B5EF4-FFF2-40B4-BE49-F238E27FC236}">
                      <a16:creationId xmlns:a16="http://schemas.microsoft.com/office/drawing/2014/main" id="{0C0C47AB-8DC1-4239-A081-2F7DA4B23A33}"/>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635;p17">
                  <a:extLst>
                    <a:ext uri="{FF2B5EF4-FFF2-40B4-BE49-F238E27FC236}">
                      <a16:creationId xmlns:a16="http://schemas.microsoft.com/office/drawing/2014/main" id="{FD71503F-34B8-4493-9324-8A2FEFF0A460}"/>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636;p17">
                  <a:extLst>
                    <a:ext uri="{FF2B5EF4-FFF2-40B4-BE49-F238E27FC236}">
                      <a16:creationId xmlns:a16="http://schemas.microsoft.com/office/drawing/2014/main" id="{765D7411-C5ED-4778-902A-DAEAAE67AE07}"/>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637;p17">
                  <a:extLst>
                    <a:ext uri="{FF2B5EF4-FFF2-40B4-BE49-F238E27FC236}">
                      <a16:creationId xmlns:a16="http://schemas.microsoft.com/office/drawing/2014/main" id="{51F9AA91-8D3A-4D18-A113-75E7C1F7F494}"/>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638;p17">
                  <a:extLst>
                    <a:ext uri="{FF2B5EF4-FFF2-40B4-BE49-F238E27FC236}">
                      <a16:creationId xmlns:a16="http://schemas.microsoft.com/office/drawing/2014/main" id="{A19C1903-A0F3-4801-B843-E6582CEC06D1}"/>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639;p17">
                  <a:extLst>
                    <a:ext uri="{FF2B5EF4-FFF2-40B4-BE49-F238E27FC236}">
                      <a16:creationId xmlns:a16="http://schemas.microsoft.com/office/drawing/2014/main" id="{8B8B1011-7327-4854-9F01-3A4C1E739197}"/>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640;p17">
                  <a:extLst>
                    <a:ext uri="{FF2B5EF4-FFF2-40B4-BE49-F238E27FC236}">
                      <a16:creationId xmlns:a16="http://schemas.microsoft.com/office/drawing/2014/main" id="{7A134D09-A763-4EFD-A3EA-284A6B3BB14F}"/>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641;p17">
                  <a:extLst>
                    <a:ext uri="{FF2B5EF4-FFF2-40B4-BE49-F238E27FC236}">
                      <a16:creationId xmlns:a16="http://schemas.microsoft.com/office/drawing/2014/main" id="{59DBB974-6B49-4761-8970-0F3BD2A0C127}"/>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642;p17">
                  <a:extLst>
                    <a:ext uri="{FF2B5EF4-FFF2-40B4-BE49-F238E27FC236}">
                      <a16:creationId xmlns:a16="http://schemas.microsoft.com/office/drawing/2014/main" id="{73FDF938-0713-4C99-814E-3C6ADBDFF618}"/>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643;p17">
                  <a:extLst>
                    <a:ext uri="{FF2B5EF4-FFF2-40B4-BE49-F238E27FC236}">
                      <a16:creationId xmlns:a16="http://schemas.microsoft.com/office/drawing/2014/main" id="{0AEAFF49-F284-432F-8BB4-D9C9E96D0D03}"/>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644;p17">
                  <a:extLst>
                    <a:ext uri="{FF2B5EF4-FFF2-40B4-BE49-F238E27FC236}">
                      <a16:creationId xmlns:a16="http://schemas.microsoft.com/office/drawing/2014/main" id="{3A381B51-B69F-45EB-9111-65C964DDEF40}"/>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645;p17">
                  <a:extLst>
                    <a:ext uri="{FF2B5EF4-FFF2-40B4-BE49-F238E27FC236}">
                      <a16:creationId xmlns:a16="http://schemas.microsoft.com/office/drawing/2014/main" id="{FFC08139-392B-4EE2-A798-F5027DD9FD84}"/>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646;p17">
                  <a:extLst>
                    <a:ext uri="{FF2B5EF4-FFF2-40B4-BE49-F238E27FC236}">
                      <a16:creationId xmlns:a16="http://schemas.microsoft.com/office/drawing/2014/main" id="{613401AF-D75D-431F-98C1-E4D01C8B5A45}"/>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647;p17">
                  <a:extLst>
                    <a:ext uri="{FF2B5EF4-FFF2-40B4-BE49-F238E27FC236}">
                      <a16:creationId xmlns:a16="http://schemas.microsoft.com/office/drawing/2014/main" id="{3842286E-5374-480F-9FDF-F932D23E9542}"/>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648;p17">
                  <a:extLst>
                    <a:ext uri="{FF2B5EF4-FFF2-40B4-BE49-F238E27FC236}">
                      <a16:creationId xmlns:a16="http://schemas.microsoft.com/office/drawing/2014/main" id="{6A8DC2F0-287E-43D3-AE56-1533C2F7B890}"/>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649;p17">
                  <a:extLst>
                    <a:ext uri="{FF2B5EF4-FFF2-40B4-BE49-F238E27FC236}">
                      <a16:creationId xmlns:a16="http://schemas.microsoft.com/office/drawing/2014/main" id="{4E9ABEBA-C9C0-474B-AEF7-A71D01D6CD8C}"/>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650;p17">
                  <a:extLst>
                    <a:ext uri="{FF2B5EF4-FFF2-40B4-BE49-F238E27FC236}">
                      <a16:creationId xmlns:a16="http://schemas.microsoft.com/office/drawing/2014/main" id="{1D876293-EC0D-4411-9F0E-BFC4EF12E22C}"/>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651;p17">
                  <a:extLst>
                    <a:ext uri="{FF2B5EF4-FFF2-40B4-BE49-F238E27FC236}">
                      <a16:creationId xmlns:a16="http://schemas.microsoft.com/office/drawing/2014/main" id="{80E5BC18-B264-478B-B9B0-61215D17B90D}"/>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652;p17">
                  <a:extLst>
                    <a:ext uri="{FF2B5EF4-FFF2-40B4-BE49-F238E27FC236}">
                      <a16:creationId xmlns:a16="http://schemas.microsoft.com/office/drawing/2014/main" id="{2874FAB5-8C19-448D-80BB-58D273804C96}"/>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653;p17">
                  <a:extLst>
                    <a:ext uri="{FF2B5EF4-FFF2-40B4-BE49-F238E27FC236}">
                      <a16:creationId xmlns:a16="http://schemas.microsoft.com/office/drawing/2014/main" id="{EDC37907-7577-4A8B-ABA3-B4D3D705F6F7}"/>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654;p17">
                  <a:extLst>
                    <a:ext uri="{FF2B5EF4-FFF2-40B4-BE49-F238E27FC236}">
                      <a16:creationId xmlns:a16="http://schemas.microsoft.com/office/drawing/2014/main" id="{193CE231-6CC7-42DB-90B5-616AB3CE2197}"/>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655;p17">
                  <a:extLst>
                    <a:ext uri="{FF2B5EF4-FFF2-40B4-BE49-F238E27FC236}">
                      <a16:creationId xmlns:a16="http://schemas.microsoft.com/office/drawing/2014/main" id="{9C963149-0FDC-432C-A741-3864726054C0}"/>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656;p17">
                  <a:extLst>
                    <a:ext uri="{FF2B5EF4-FFF2-40B4-BE49-F238E27FC236}">
                      <a16:creationId xmlns:a16="http://schemas.microsoft.com/office/drawing/2014/main" id="{048BB895-9AE7-4D88-B820-9FE5D1E02394}"/>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657;p17">
                  <a:extLst>
                    <a:ext uri="{FF2B5EF4-FFF2-40B4-BE49-F238E27FC236}">
                      <a16:creationId xmlns:a16="http://schemas.microsoft.com/office/drawing/2014/main" id="{BCB36FEC-5AB6-4877-B9A0-07B231156465}"/>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658;p17">
                  <a:extLst>
                    <a:ext uri="{FF2B5EF4-FFF2-40B4-BE49-F238E27FC236}">
                      <a16:creationId xmlns:a16="http://schemas.microsoft.com/office/drawing/2014/main" id="{16D557EC-48A4-47F8-90C3-1205B0CFD902}"/>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659;p17">
                  <a:extLst>
                    <a:ext uri="{FF2B5EF4-FFF2-40B4-BE49-F238E27FC236}">
                      <a16:creationId xmlns:a16="http://schemas.microsoft.com/office/drawing/2014/main" id="{C9DB2594-F666-4AF9-8DC8-C94BCFD07D81}"/>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660;p17">
                  <a:extLst>
                    <a:ext uri="{FF2B5EF4-FFF2-40B4-BE49-F238E27FC236}">
                      <a16:creationId xmlns:a16="http://schemas.microsoft.com/office/drawing/2014/main" id="{493CE632-11C4-4B95-8266-D7C2D43B1200}"/>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661;p17">
                  <a:extLst>
                    <a:ext uri="{FF2B5EF4-FFF2-40B4-BE49-F238E27FC236}">
                      <a16:creationId xmlns:a16="http://schemas.microsoft.com/office/drawing/2014/main" id="{5AF0A9B2-B7AA-445C-9183-3AE48C85D8FB}"/>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662;p17">
                  <a:extLst>
                    <a:ext uri="{FF2B5EF4-FFF2-40B4-BE49-F238E27FC236}">
                      <a16:creationId xmlns:a16="http://schemas.microsoft.com/office/drawing/2014/main" id="{0E21D7B4-6E6E-4B7D-9BB3-110ECDF3E3BC}"/>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663;p17">
                  <a:extLst>
                    <a:ext uri="{FF2B5EF4-FFF2-40B4-BE49-F238E27FC236}">
                      <a16:creationId xmlns:a16="http://schemas.microsoft.com/office/drawing/2014/main" id="{8E30DED8-7F53-48B2-ABEA-79F953CE36AB}"/>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664;p17">
                  <a:extLst>
                    <a:ext uri="{FF2B5EF4-FFF2-40B4-BE49-F238E27FC236}">
                      <a16:creationId xmlns:a16="http://schemas.microsoft.com/office/drawing/2014/main" id="{9CF1C326-F528-4477-B8C9-6D251F6780A5}"/>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665;p17">
                  <a:extLst>
                    <a:ext uri="{FF2B5EF4-FFF2-40B4-BE49-F238E27FC236}">
                      <a16:creationId xmlns:a16="http://schemas.microsoft.com/office/drawing/2014/main" id="{5B8EF761-0D83-404D-AD4A-95DB319C7D2F}"/>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666;p17">
                  <a:extLst>
                    <a:ext uri="{FF2B5EF4-FFF2-40B4-BE49-F238E27FC236}">
                      <a16:creationId xmlns:a16="http://schemas.microsoft.com/office/drawing/2014/main" id="{A1DBD1B0-83CC-4237-A216-5D710C2330CF}"/>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667;p17">
                  <a:extLst>
                    <a:ext uri="{FF2B5EF4-FFF2-40B4-BE49-F238E27FC236}">
                      <a16:creationId xmlns:a16="http://schemas.microsoft.com/office/drawing/2014/main" id="{752AD6B5-7A38-4EDC-B792-BDA1E336651A}"/>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668;p17">
                  <a:extLst>
                    <a:ext uri="{FF2B5EF4-FFF2-40B4-BE49-F238E27FC236}">
                      <a16:creationId xmlns:a16="http://schemas.microsoft.com/office/drawing/2014/main" id="{23EB7429-031A-49A8-BA5D-B24D8944CDF0}"/>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669;p17">
                  <a:extLst>
                    <a:ext uri="{FF2B5EF4-FFF2-40B4-BE49-F238E27FC236}">
                      <a16:creationId xmlns:a16="http://schemas.microsoft.com/office/drawing/2014/main" id="{3ECCE673-8A82-4984-A404-B2A52C984084}"/>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670;p17">
                  <a:extLst>
                    <a:ext uri="{FF2B5EF4-FFF2-40B4-BE49-F238E27FC236}">
                      <a16:creationId xmlns:a16="http://schemas.microsoft.com/office/drawing/2014/main" id="{D41D70E8-964B-4DAF-8D40-E0A20EA3053F}"/>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671;p17">
                  <a:extLst>
                    <a:ext uri="{FF2B5EF4-FFF2-40B4-BE49-F238E27FC236}">
                      <a16:creationId xmlns:a16="http://schemas.microsoft.com/office/drawing/2014/main" id="{B5059613-CFC9-4BD4-86F5-5D6384AB8118}"/>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672;p17">
                  <a:extLst>
                    <a:ext uri="{FF2B5EF4-FFF2-40B4-BE49-F238E27FC236}">
                      <a16:creationId xmlns:a16="http://schemas.microsoft.com/office/drawing/2014/main" id="{49315CFD-3047-47BD-89AF-F2CFF115D2F6}"/>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673;p17">
                  <a:extLst>
                    <a:ext uri="{FF2B5EF4-FFF2-40B4-BE49-F238E27FC236}">
                      <a16:creationId xmlns:a16="http://schemas.microsoft.com/office/drawing/2014/main" id="{93C56FC9-3B23-4CCA-B539-9365A2D4F55B}"/>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674;p17">
                  <a:extLst>
                    <a:ext uri="{FF2B5EF4-FFF2-40B4-BE49-F238E27FC236}">
                      <a16:creationId xmlns:a16="http://schemas.microsoft.com/office/drawing/2014/main" id="{D70806AF-EEBA-4BA8-B781-D41643E2D2DF}"/>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675;p17">
                  <a:extLst>
                    <a:ext uri="{FF2B5EF4-FFF2-40B4-BE49-F238E27FC236}">
                      <a16:creationId xmlns:a16="http://schemas.microsoft.com/office/drawing/2014/main" id="{8C1BAC56-783E-4625-821D-F3F406138BEC}"/>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676;p17">
                  <a:extLst>
                    <a:ext uri="{FF2B5EF4-FFF2-40B4-BE49-F238E27FC236}">
                      <a16:creationId xmlns:a16="http://schemas.microsoft.com/office/drawing/2014/main" id="{27074CD7-2D12-4330-8D41-343E2918F91B}"/>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677;p17">
                  <a:extLst>
                    <a:ext uri="{FF2B5EF4-FFF2-40B4-BE49-F238E27FC236}">
                      <a16:creationId xmlns:a16="http://schemas.microsoft.com/office/drawing/2014/main" id="{2FE52B6D-A811-46CD-B6CB-46C89710BB2A}"/>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678;p17">
                  <a:extLst>
                    <a:ext uri="{FF2B5EF4-FFF2-40B4-BE49-F238E27FC236}">
                      <a16:creationId xmlns:a16="http://schemas.microsoft.com/office/drawing/2014/main" id="{08D5EDAE-2C09-4F4C-AF96-A3D330EFEC7A}"/>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679;p17">
                  <a:extLst>
                    <a:ext uri="{FF2B5EF4-FFF2-40B4-BE49-F238E27FC236}">
                      <a16:creationId xmlns:a16="http://schemas.microsoft.com/office/drawing/2014/main" id="{3CA60BB9-BBE7-4EBF-A245-0EE9D6401A08}"/>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680;p17">
                  <a:extLst>
                    <a:ext uri="{FF2B5EF4-FFF2-40B4-BE49-F238E27FC236}">
                      <a16:creationId xmlns:a16="http://schemas.microsoft.com/office/drawing/2014/main" id="{0088EA8C-8845-4D61-B282-DBAD17F46E55}"/>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681;p17">
                  <a:extLst>
                    <a:ext uri="{FF2B5EF4-FFF2-40B4-BE49-F238E27FC236}">
                      <a16:creationId xmlns:a16="http://schemas.microsoft.com/office/drawing/2014/main" id="{A88B893B-7FD3-4A07-8703-F3089CAA7700}"/>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682;p17">
                  <a:extLst>
                    <a:ext uri="{FF2B5EF4-FFF2-40B4-BE49-F238E27FC236}">
                      <a16:creationId xmlns:a16="http://schemas.microsoft.com/office/drawing/2014/main" id="{F678D7D7-155D-4357-ACB8-14508215B11D}"/>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683;p17">
                  <a:extLst>
                    <a:ext uri="{FF2B5EF4-FFF2-40B4-BE49-F238E27FC236}">
                      <a16:creationId xmlns:a16="http://schemas.microsoft.com/office/drawing/2014/main" id="{FB85E4C3-9F8D-403E-A5CF-BF25E1F5C690}"/>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684;p17">
                  <a:extLst>
                    <a:ext uri="{FF2B5EF4-FFF2-40B4-BE49-F238E27FC236}">
                      <a16:creationId xmlns:a16="http://schemas.microsoft.com/office/drawing/2014/main" id="{EBFCD216-7C7A-47AD-A854-E219C31146AD}"/>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685;p17">
                  <a:extLst>
                    <a:ext uri="{FF2B5EF4-FFF2-40B4-BE49-F238E27FC236}">
                      <a16:creationId xmlns:a16="http://schemas.microsoft.com/office/drawing/2014/main" id="{2A55D80A-CEB9-4DB1-89B6-50D8B97FFBBE}"/>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686;p17">
                  <a:extLst>
                    <a:ext uri="{FF2B5EF4-FFF2-40B4-BE49-F238E27FC236}">
                      <a16:creationId xmlns:a16="http://schemas.microsoft.com/office/drawing/2014/main" id="{FB7D8E04-94D7-47FA-98A8-0B572E7AD454}"/>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687;p17">
                  <a:extLst>
                    <a:ext uri="{FF2B5EF4-FFF2-40B4-BE49-F238E27FC236}">
                      <a16:creationId xmlns:a16="http://schemas.microsoft.com/office/drawing/2014/main" id="{78E8AEA8-0FA1-4F96-B598-318F9509DEB2}"/>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688;p17">
                  <a:extLst>
                    <a:ext uri="{FF2B5EF4-FFF2-40B4-BE49-F238E27FC236}">
                      <a16:creationId xmlns:a16="http://schemas.microsoft.com/office/drawing/2014/main" id="{ED08B270-8174-42D5-B8A4-8FB924CA0CFE}"/>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689;p17">
                  <a:extLst>
                    <a:ext uri="{FF2B5EF4-FFF2-40B4-BE49-F238E27FC236}">
                      <a16:creationId xmlns:a16="http://schemas.microsoft.com/office/drawing/2014/main" id="{331D7F8C-3325-45F4-ABA4-85A3925B1B20}"/>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690;p17">
                  <a:extLst>
                    <a:ext uri="{FF2B5EF4-FFF2-40B4-BE49-F238E27FC236}">
                      <a16:creationId xmlns:a16="http://schemas.microsoft.com/office/drawing/2014/main" id="{676953B7-74A4-4347-9211-5F0996D52830}"/>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691;p17">
                  <a:extLst>
                    <a:ext uri="{FF2B5EF4-FFF2-40B4-BE49-F238E27FC236}">
                      <a16:creationId xmlns:a16="http://schemas.microsoft.com/office/drawing/2014/main" id="{CA07FF4F-075C-41F2-BD62-61F641B0DDCB}"/>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 name="Google Shape;692;p17">
                <a:extLst>
                  <a:ext uri="{FF2B5EF4-FFF2-40B4-BE49-F238E27FC236}">
                    <a16:creationId xmlns:a16="http://schemas.microsoft.com/office/drawing/2014/main" id="{71FA123A-722F-416E-A8E3-2D4250CFCD28}"/>
                  </a:ext>
                </a:extLst>
              </p:cNvPr>
              <p:cNvGrpSpPr/>
              <p:nvPr/>
            </p:nvGrpSpPr>
            <p:grpSpPr>
              <a:xfrm>
                <a:off x="4655095" y="4952197"/>
                <a:ext cx="207390" cy="280361"/>
                <a:chOff x="4655095" y="4952197"/>
                <a:chExt cx="207390" cy="280361"/>
              </a:xfrm>
            </p:grpSpPr>
            <p:grpSp>
              <p:nvGrpSpPr>
                <p:cNvPr id="66" name="Google Shape;693;p17">
                  <a:extLst>
                    <a:ext uri="{FF2B5EF4-FFF2-40B4-BE49-F238E27FC236}">
                      <a16:creationId xmlns:a16="http://schemas.microsoft.com/office/drawing/2014/main" id="{CD809F6F-3B2F-435F-88A6-752951DD7DC6}"/>
                    </a:ext>
                  </a:extLst>
                </p:cNvPr>
                <p:cNvGrpSpPr/>
                <p:nvPr/>
              </p:nvGrpSpPr>
              <p:grpSpPr>
                <a:xfrm>
                  <a:off x="4655095" y="4952197"/>
                  <a:ext cx="207390" cy="280361"/>
                  <a:chOff x="4655095" y="4952197"/>
                  <a:chExt cx="207390" cy="280361"/>
                </a:xfrm>
              </p:grpSpPr>
              <p:sp>
                <p:nvSpPr>
                  <p:cNvPr id="70" name="Google Shape;694;p17">
                    <a:extLst>
                      <a:ext uri="{FF2B5EF4-FFF2-40B4-BE49-F238E27FC236}">
                        <a16:creationId xmlns:a16="http://schemas.microsoft.com/office/drawing/2014/main" id="{D2B26BB1-A717-4194-BEAB-F47BC8464F8E}"/>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695;p17">
                    <a:extLst>
                      <a:ext uri="{FF2B5EF4-FFF2-40B4-BE49-F238E27FC236}">
                        <a16:creationId xmlns:a16="http://schemas.microsoft.com/office/drawing/2014/main" id="{CA402C3E-EA09-4C27-9ED2-8D4DDAA1DD73}"/>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696;p17">
                    <a:extLst>
                      <a:ext uri="{FF2B5EF4-FFF2-40B4-BE49-F238E27FC236}">
                        <a16:creationId xmlns:a16="http://schemas.microsoft.com/office/drawing/2014/main" id="{0F42C7F9-0AD8-4B0F-B780-D6FD6D24BFEA}"/>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697;p17">
                    <a:extLst>
                      <a:ext uri="{FF2B5EF4-FFF2-40B4-BE49-F238E27FC236}">
                        <a16:creationId xmlns:a16="http://schemas.microsoft.com/office/drawing/2014/main" id="{47378829-B208-4147-A00F-352A6E33A545}"/>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698;p17">
                    <a:extLst>
                      <a:ext uri="{FF2B5EF4-FFF2-40B4-BE49-F238E27FC236}">
                        <a16:creationId xmlns:a16="http://schemas.microsoft.com/office/drawing/2014/main" id="{7A2AC31B-F925-4261-A94E-8AA84DC39D4C}"/>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699;p17">
                  <a:extLst>
                    <a:ext uri="{FF2B5EF4-FFF2-40B4-BE49-F238E27FC236}">
                      <a16:creationId xmlns:a16="http://schemas.microsoft.com/office/drawing/2014/main" id="{0BBB9A0E-9D9B-4268-ADC9-DD1448575A3C}"/>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700;p17">
                  <a:extLst>
                    <a:ext uri="{FF2B5EF4-FFF2-40B4-BE49-F238E27FC236}">
                      <a16:creationId xmlns:a16="http://schemas.microsoft.com/office/drawing/2014/main" id="{BA589C90-5F65-4DE8-83AE-8437DA80E69F}"/>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701;p17">
                  <a:extLst>
                    <a:ext uri="{FF2B5EF4-FFF2-40B4-BE49-F238E27FC236}">
                      <a16:creationId xmlns:a16="http://schemas.microsoft.com/office/drawing/2014/main" id="{671AC746-761F-482F-9C41-6E167B9B19D9}"/>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9" name="Google Shape;702;p17">
              <a:extLst>
                <a:ext uri="{FF2B5EF4-FFF2-40B4-BE49-F238E27FC236}">
                  <a16:creationId xmlns:a16="http://schemas.microsoft.com/office/drawing/2014/main" id="{24561C84-4BE1-48D0-93EA-EBD96C4D7B70}"/>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03;p17">
              <a:extLst>
                <a:ext uri="{FF2B5EF4-FFF2-40B4-BE49-F238E27FC236}">
                  <a16:creationId xmlns:a16="http://schemas.microsoft.com/office/drawing/2014/main" id="{697207AC-8D6C-4EF7-A0E0-9C4A87F9C269}"/>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04;p17">
              <a:extLst>
                <a:ext uri="{FF2B5EF4-FFF2-40B4-BE49-F238E27FC236}">
                  <a16:creationId xmlns:a16="http://schemas.microsoft.com/office/drawing/2014/main" id="{AD854392-5E12-4B5A-A15F-D5D4E9BEE09E}"/>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705;p17">
              <a:extLst>
                <a:ext uri="{FF2B5EF4-FFF2-40B4-BE49-F238E27FC236}">
                  <a16:creationId xmlns:a16="http://schemas.microsoft.com/office/drawing/2014/main" id="{8549AA67-24C9-4437-A48E-A2EAEE109699}"/>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706;p17">
              <a:extLst>
                <a:ext uri="{FF2B5EF4-FFF2-40B4-BE49-F238E27FC236}">
                  <a16:creationId xmlns:a16="http://schemas.microsoft.com/office/drawing/2014/main" id="{04ED7471-52E1-43E0-ACB6-E2D9F7424A01}"/>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707;p17">
              <a:extLst>
                <a:ext uri="{FF2B5EF4-FFF2-40B4-BE49-F238E27FC236}">
                  <a16:creationId xmlns:a16="http://schemas.microsoft.com/office/drawing/2014/main" id="{7E971B7C-DFA8-4B14-9289-4DE715C1B4DE}"/>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708;p17">
              <a:extLst>
                <a:ext uri="{FF2B5EF4-FFF2-40B4-BE49-F238E27FC236}">
                  <a16:creationId xmlns:a16="http://schemas.microsoft.com/office/drawing/2014/main" id="{1AC554A3-B844-46DE-8139-4B368B1CEB0C}"/>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709;p17">
              <a:extLst>
                <a:ext uri="{FF2B5EF4-FFF2-40B4-BE49-F238E27FC236}">
                  <a16:creationId xmlns:a16="http://schemas.microsoft.com/office/drawing/2014/main" id="{BC1B959A-82CE-449C-9A08-30F16E8B0B70}"/>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710;p17">
              <a:extLst>
                <a:ext uri="{FF2B5EF4-FFF2-40B4-BE49-F238E27FC236}">
                  <a16:creationId xmlns:a16="http://schemas.microsoft.com/office/drawing/2014/main" id="{DCDB7D6B-FD3D-4B77-AF9A-1709FE1A5363}"/>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711;p17">
              <a:extLst>
                <a:ext uri="{FF2B5EF4-FFF2-40B4-BE49-F238E27FC236}">
                  <a16:creationId xmlns:a16="http://schemas.microsoft.com/office/drawing/2014/main" id="{491E9461-D543-4368-9713-CBF0959F29EA}"/>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712;p17">
              <a:extLst>
                <a:ext uri="{FF2B5EF4-FFF2-40B4-BE49-F238E27FC236}">
                  <a16:creationId xmlns:a16="http://schemas.microsoft.com/office/drawing/2014/main" id="{EB05DCE0-C8DD-46EE-AED9-CE45C465E75C}"/>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713;p17">
              <a:extLst>
                <a:ext uri="{FF2B5EF4-FFF2-40B4-BE49-F238E27FC236}">
                  <a16:creationId xmlns:a16="http://schemas.microsoft.com/office/drawing/2014/main" id="{CD18EDB5-C2A3-4C46-BF73-26FA71DCFE38}"/>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714;p17">
              <a:extLst>
                <a:ext uri="{FF2B5EF4-FFF2-40B4-BE49-F238E27FC236}">
                  <a16:creationId xmlns:a16="http://schemas.microsoft.com/office/drawing/2014/main" id="{5B83F4CE-2EF5-4940-A785-9D19CDD17943}"/>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715;p17">
              <a:extLst>
                <a:ext uri="{FF2B5EF4-FFF2-40B4-BE49-F238E27FC236}">
                  <a16:creationId xmlns:a16="http://schemas.microsoft.com/office/drawing/2014/main" id="{486BD78D-DF1C-4201-94C8-3F64A38E618A}"/>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716;p17">
              <a:extLst>
                <a:ext uri="{FF2B5EF4-FFF2-40B4-BE49-F238E27FC236}">
                  <a16:creationId xmlns:a16="http://schemas.microsoft.com/office/drawing/2014/main" id="{6FF2838C-37C0-444D-AA81-AB5C22B25470}"/>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717;p17">
              <a:extLst>
                <a:ext uri="{FF2B5EF4-FFF2-40B4-BE49-F238E27FC236}">
                  <a16:creationId xmlns:a16="http://schemas.microsoft.com/office/drawing/2014/main" id="{15EDD2A1-C604-4C24-8EA6-78195BB0B510}"/>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718;p17">
              <a:extLst>
                <a:ext uri="{FF2B5EF4-FFF2-40B4-BE49-F238E27FC236}">
                  <a16:creationId xmlns:a16="http://schemas.microsoft.com/office/drawing/2014/main" id="{57915A82-3CC6-4967-BE94-CBD370C3D86E}"/>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719;p17">
              <a:extLst>
                <a:ext uri="{FF2B5EF4-FFF2-40B4-BE49-F238E27FC236}">
                  <a16:creationId xmlns:a16="http://schemas.microsoft.com/office/drawing/2014/main" id="{F0D0381E-F79D-4740-A964-5BE6C6355914}"/>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720;p17">
              <a:extLst>
                <a:ext uri="{FF2B5EF4-FFF2-40B4-BE49-F238E27FC236}">
                  <a16:creationId xmlns:a16="http://schemas.microsoft.com/office/drawing/2014/main" id="{9053C0D9-4750-455F-99C9-4734C53CDE72}"/>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721;p17">
              <a:extLst>
                <a:ext uri="{FF2B5EF4-FFF2-40B4-BE49-F238E27FC236}">
                  <a16:creationId xmlns:a16="http://schemas.microsoft.com/office/drawing/2014/main" id="{78D829A6-BA54-426D-9F4A-FD15CDFBB279}"/>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722;p17">
              <a:extLst>
                <a:ext uri="{FF2B5EF4-FFF2-40B4-BE49-F238E27FC236}">
                  <a16:creationId xmlns:a16="http://schemas.microsoft.com/office/drawing/2014/main" id="{72E47F07-C6FA-416A-83CB-F1802D76950D}"/>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723;p17">
              <a:extLst>
                <a:ext uri="{FF2B5EF4-FFF2-40B4-BE49-F238E27FC236}">
                  <a16:creationId xmlns:a16="http://schemas.microsoft.com/office/drawing/2014/main" id="{5E3ECA90-5183-40CD-B2EA-5AD14A11BD8F}"/>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724;p17">
              <a:extLst>
                <a:ext uri="{FF2B5EF4-FFF2-40B4-BE49-F238E27FC236}">
                  <a16:creationId xmlns:a16="http://schemas.microsoft.com/office/drawing/2014/main" id="{851503CD-D117-41C1-B2F8-2862E98AE46E}"/>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725;p17">
              <a:extLst>
                <a:ext uri="{FF2B5EF4-FFF2-40B4-BE49-F238E27FC236}">
                  <a16:creationId xmlns:a16="http://schemas.microsoft.com/office/drawing/2014/main" id="{89E2BA49-765A-48B1-8B52-6E8D311B1BC1}"/>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726;p17">
              <a:extLst>
                <a:ext uri="{FF2B5EF4-FFF2-40B4-BE49-F238E27FC236}">
                  <a16:creationId xmlns:a16="http://schemas.microsoft.com/office/drawing/2014/main" id="{7AF486E2-8ED5-4654-AB9D-A0E509FEF010}"/>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727;p17">
              <a:extLst>
                <a:ext uri="{FF2B5EF4-FFF2-40B4-BE49-F238E27FC236}">
                  <a16:creationId xmlns:a16="http://schemas.microsoft.com/office/drawing/2014/main" id="{0445BF53-25F3-4A38-8FEA-3F73B1CFE401}"/>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28;p17">
              <a:extLst>
                <a:ext uri="{FF2B5EF4-FFF2-40B4-BE49-F238E27FC236}">
                  <a16:creationId xmlns:a16="http://schemas.microsoft.com/office/drawing/2014/main" id="{83AB5AD7-F082-4983-874C-4BE77605E137}"/>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729;p17">
              <a:extLst>
                <a:ext uri="{FF2B5EF4-FFF2-40B4-BE49-F238E27FC236}">
                  <a16:creationId xmlns:a16="http://schemas.microsoft.com/office/drawing/2014/main" id="{0CF9BED9-F791-4A2B-BA00-414202A2EBCF}"/>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30;p17">
              <a:extLst>
                <a:ext uri="{FF2B5EF4-FFF2-40B4-BE49-F238E27FC236}">
                  <a16:creationId xmlns:a16="http://schemas.microsoft.com/office/drawing/2014/main" id="{9809C5C1-ABDF-4FC4-ABB7-86F09E8EB05B}"/>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 name="Google Shape;731;p17">
              <a:extLst>
                <a:ext uri="{FF2B5EF4-FFF2-40B4-BE49-F238E27FC236}">
                  <a16:creationId xmlns:a16="http://schemas.microsoft.com/office/drawing/2014/main" id="{660561CE-C5F6-41F9-BBF9-96ACDFEEBCFF}"/>
                </a:ext>
              </a:extLst>
            </p:cNvPr>
            <p:cNvGrpSpPr/>
            <p:nvPr/>
          </p:nvGrpSpPr>
          <p:grpSpPr>
            <a:xfrm>
              <a:off x="6161836" y="4215479"/>
              <a:ext cx="350682" cy="265782"/>
              <a:chOff x="6621095" y="1452181"/>
              <a:chExt cx="330894" cy="250785"/>
            </a:xfrm>
          </p:grpSpPr>
          <p:sp>
            <p:nvSpPr>
              <p:cNvPr id="59" name="Google Shape;732;p17">
                <a:extLst>
                  <a:ext uri="{FF2B5EF4-FFF2-40B4-BE49-F238E27FC236}">
                    <a16:creationId xmlns:a16="http://schemas.microsoft.com/office/drawing/2014/main" id="{BEC68AC2-A068-4E67-8379-04D45EB1DD1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733;p17">
                <a:extLst>
                  <a:ext uri="{FF2B5EF4-FFF2-40B4-BE49-F238E27FC236}">
                    <a16:creationId xmlns:a16="http://schemas.microsoft.com/office/drawing/2014/main" id="{5C195E1B-5BDD-4D55-A5B9-532CA566E025}"/>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734;p17">
                <a:extLst>
                  <a:ext uri="{FF2B5EF4-FFF2-40B4-BE49-F238E27FC236}">
                    <a16:creationId xmlns:a16="http://schemas.microsoft.com/office/drawing/2014/main" id="{7A6D84DE-2A41-4E05-A7EC-87A9DA9375FC}"/>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735;p17">
                <a:extLst>
                  <a:ext uri="{FF2B5EF4-FFF2-40B4-BE49-F238E27FC236}">
                    <a16:creationId xmlns:a16="http://schemas.microsoft.com/office/drawing/2014/main" id="{CBEC582D-8D08-4B7B-ACCE-199F18E150E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736;p17">
                <a:extLst>
                  <a:ext uri="{FF2B5EF4-FFF2-40B4-BE49-F238E27FC236}">
                    <a16:creationId xmlns:a16="http://schemas.microsoft.com/office/drawing/2014/main" id="{CC9E6587-B4B5-4EC7-8E5C-F96F120BDFE1}"/>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669932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A092-A4C8-F44D-99CF-689E0208340A}"/>
              </a:ext>
            </a:extLst>
          </p:cNvPr>
          <p:cNvSpPr>
            <a:spLocks noGrp="1"/>
          </p:cNvSpPr>
          <p:nvPr>
            <p:ph type="title"/>
          </p:nvPr>
        </p:nvSpPr>
        <p:spPr>
          <a:xfrm>
            <a:off x="481913" y="593244"/>
            <a:ext cx="5640900" cy="1082700"/>
          </a:xfrm>
        </p:spPr>
        <p:txBody>
          <a:bodyPr/>
          <a:lstStyle/>
          <a:p>
            <a:r>
              <a:rPr lang="en-US" dirty="0">
                <a:latin typeface="Calisto MT" panose="02040603050505030304" pitchFamily="18" charset="0"/>
              </a:rPr>
              <a:t>Conclusion</a:t>
            </a:r>
            <a:r>
              <a:rPr lang="en-US" dirty="0"/>
              <a:t> </a:t>
            </a:r>
          </a:p>
        </p:txBody>
      </p:sp>
      <p:sp>
        <p:nvSpPr>
          <p:cNvPr id="3" name="Content Placeholder 2">
            <a:extLst>
              <a:ext uri="{FF2B5EF4-FFF2-40B4-BE49-F238E27FC236}">
                <a16:creationId xmlns:a16="http://schemas.microsoft.com/office/drawing/2014/main" id="{F0AD85D8-7637-114E-BFD0-DB0A50728D4C}"/>
              </a:ext>
            </a:extLst>
          </p:cNvPr>
          <p:cNvSpPr>
            <a:spLocks noGrp="1"/>
          </p:cNvSpPr>
          <p:nvPr>
            <p:ph idx="1"/>
          </p:nvPr>
        </p:nvSpPr>
        <p:spPr>
          <a:xfrm>
            <a:off x="951470" y="1264741"/>
            <a:ext cx="7241059" cy="2910580"/>
          </a:xfrm>
        </p:spPr>
        <p:txBody>
          <a:bodyPr/>
          <a:lstStyle/>
          <a:p>
            <a:r>
              <a:rPr lang="en-GB" b="0" i="0" dirty="0">
                <a:solidFill>
                  <a:srgbClr val="353535"/>
                </a:solidFill>
                <a:effectLst/>
                <a:latin typeface="Georgia" panose="02040502050405020303" pitchFamily="18" charset="0"/>
              </a:rPr>
              <a:t>Recommendation Systems are the most popular type of machine learning applications that are used in all sectors. They are an improvement over the traditional classification algorithms as they can take many classes of input and provide similarity ranking based algorithms to provide the user with accurate results. These recommendation systems have evolved over time and have incorporated many advanced machine learning techniques to provide the users with the content that they want</a:t>
            </a:r>
            <a:endParaRPr lang="en-US" dirty="0"/>
          </a:p>
        </p:txBody>
      </p:sp>
    </p:spTree>
    <p:extLst>
      <p:ext uri="{BB962C8B-B14F-4D97-AF65-F5344CB8AC3E}">
        <p14:creationId xmlns:p14="http://schemas.microsoft.com/office/powerpoint/2010/main" val="1349140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D4CC3-1456-45F5-8049-B92A9ACC3D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1026" name="Picture 2" descr="Simple Thank You Slide PowerPoint Designs | Slidebazaar">
            <a:extLst>
              <a:ext uri="{FF2B5EF4-FFF2-40B4-BE49-F238E27FC236}">
                <a16:creationId xmlns:a16="http://schemas.microsoft.com/office/drawing/2014/main" id="{672BDF6D-3735-4FD1-968F-606AD8D68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5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72BD-79CF-44B2-9553-4CAD306B2616}"/>
              </a:ext>
            </a:extLst>
          </p:cNvPr>
          <p:cNvSpPr>
            <a:spLocks noGrp="1"/>
          </p:cNvSpPr>
          <p:nvPr>
            <p:ph type="title"/>
          </p:nvPr>
        </p:nvSpPr>
        <p:spPr>
          <a:xfrm>
            <a:off x="251460" y="296990"/>
            <a:ext cx="5640900" cy="1082700"/>
          </a:xfrm>
        </p:spPr>
        <p:txBody>
          <a:bodyPr/>
          <a:lstStyle/>
          <a:p>
            <a:r>
              <a:rPr lang="en-US" b="1" dirty="0">
                <a:latin typeface="Calisto MT" panose="02040603050505030304" pitchFamily="18" charset="0"/>
                <a:cs typeface="Calibri Light"/>
              </a:rPr>
              <a:t>Introduction</a:t>
            </a:r>
            <a:endParaRPr lang="en-US" b="1" dirty="0">
              <a:latin typeface="Calisto MT" panose="02040603050505030304" pitchFamily="18" charset="0"/>
            </a:endParaRPr>
          </a:p>
        </p:txBody>
      </p:sp>
      <p:sp>
        <p:nvSpPr>
          <p:cNvPr id="3" name="Content Placeholder 2">
            <a:extLst>
              <a:ext uri="{FF2B5EF4-FFF2-40B4-BE49-F238E27FC236}">
                <a16:creationId xmlns:a16="http://schemas.microsoft.com/office/drawing/2014/main" id="{23832D8D-1CC8-43CD-87BA-DBA89F6590BE}"/>
              </a:ext>
            </a:extLst>
          </p:cNvPr>
          <p:cNvSpPr>
            <a:spLocks noGrp="1"/>
          </p:cNvSpPr>
          <p:nvPr>
            <p:ph idx="1"/>
          </p:nvPr>
        </p:nvSpPr>
        <p:spPr>
          <a:xfrm>
            <a:off x="1120140" y="1186530"/>
            <a:ext cx="6903720" cy="3054000"/>
          </a:xfrm>
        </p:spPr>
        <p:txBody>
          <a:bodyPr spcFirstLastPara="1" vert="horz" wrap="square" lIns="68580" tIns="34290" rIns="68580" bIns="34290" rtlCol="0" anchor="t" anchorCtr="0">
            <a:normAutofit/>
          </a:bodyPr>
          <a:lstStyle/>
          <a:p>
            <a:r>
              <a:rPr lang="en-US" dirty="0">
                <a:latin typeface="Calisto MT" panose="02040603050505030304" pitchFamily="18" charset="0"/>
                <a:cs typeface="Calibri"/>
              </a:rPr>
              <a:t>Machine learning is that domain of Data science that helps in predicting things based on the past data.</a:t>
            </a:r>
          </a:p>
          <a:p>
            <a:pPr marL="114300" indent="0">
              <a:buNone/>
            </a:pPr>
            <a:endParaRPr lang="en-US" dirty="0">
              <a:latin typeface="Calisto MT" panose="02040603050505030304" pitchFamily="18" charset="0"/>
              <a:cs typeface="Calibri"/>
            </a:endParaRPr>
          </a:p>
          <a:p>
            <a:r>
              <a:rPr lang="en-US" dirty="0">
                <a:latin typeface="Calisto MT" panose="02040603050505030304" pitchFamily="18" charset="0"/>
                <a:cs typeface="Calibri"/>
              </a:rPr>
              <a:t>In this project we will be collecting datasets, manipulate them and use various machine learning algorithms to create system that will efficiently predict the disease the user is suffering from on the basis of symptoms he/she possesses. </a:t>
            </a:r>
          </a:p>
        </p:txBody>
      </p:sp>
      <p:grpSp>
        <p:nvGrpSpPr>
          <p:cNvPr id="4" name="Group 3">
            <a:extLst>
              <a:ext uri="{FF2B5EF4-FFF2-40B4-BE49-F238E27FC236}">
                <a16:creationId xmlns:a16="http://schemas.microsoft.com/office/drawing/2014/main" id="{EA918C61-E9BA-4660-8165-E43B40870EA5}"/>
              </a:ext>
            </a:extLst>
          </p:cNvPr>
          <p:cNvGrpSpPr/>
          <p:nvPr/>
        </p:nvGrpSpPr>
        <p:grpSpPr>
          <a:xfrm>
            <a:off x="281585" y="2458995"/>
            <a:ext cx="784500" cy="2327210"/>
            <a:chOff x="5038937" y="1297668"/>
            <a:chExt cx="604294" cy="1886154"/>
          </a:xfrm>
        </p:grpSpPr>
        <p:sp>
          <p:nvSpPr>
            <p:cNvPr id="5" name="Google Shape;745;p18">
              <a:extLst>
                <a:ext uri="{FF2B5EF4-FFF2-40B4-BE49-F238E27FC236}">
                  <a16:creationId xmlns:a16="http://schemas.microsoft.com/office/drawing/2014/main" id="{8AB22605-A460-4C93-B169-DEE6E6FEE61F}"/>
                </a:ext>
              </a:extLst>
            </p:cNvPr>
            <p:cNvSpPr/>
            <p:nvPr/>
          </p:nvSpPr>
          <p:spPr>
            <a:xfrm>
              <a:off x="5038937" y="2834068"/>
              <a:ext cx="604294" cy="349754"/>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46;p18">
              <a:extLst>
                <a:ext uri="{FF2B5EF4-FFF2-40B4-BE49-F238E27FC236}">
                  <a16:creationId xmlns:a16="http://schemas.microsoft.com/office/drawing/2014/main" id="{947FC5BD-5A1D-4CBD-A42E-4DADF3FE927E}"/>
                </a:ext>
              </a:extLst>
            </p:cNvPr>
            <p:cNvSpPr/>
            <p:nvPr/>
          </p:nvSpPr>
          <p:spPr>
            <a:xfrm>
              <a:off x="5171669" y="2955239"/>
              <a:ext cx="180257" cy="139953"/>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47;p18">
              <a:extLst>
                <a:ext uri="{FF2B5EF4-FFF2-40B4-BE49-F238E27FC236}">
                  <a16:creationId xmlns:a16="http://schemas.microsoft.com/office/drawing/2014/main" id="{96B6312C-CA58-4563-ACAA-4584B4A22D44}"/>
                </a:ext>
              </a:extLst>
            </p:cNvPr>
            <p:cNvSpPr/>
            <p:nvPr/>
          </p:nvSpPr>
          <p:spPr>
            <a:xfrm>
              <a:off x="5171947" y="3001263"/>
              <a:ext cx="179457" cy="93903"/>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48;p18">
              <a:extLst>
                <a:ext uri="{FF2B5EF4-FFF2-40B4-BE49-F238E27FC236}">
                  <a16:creationId xmlns:a16="http://schemas.microsoft.com/office/drawing/2014/main" id="{FD8A23E1-79ED-4430-9522-0F989647BD7D}"/>
                </a:ext>
              </a:extLst>
            </p:cNvPr>
            <p:cNvSpPr/>
            <p:nvPr/>
          </p:nvSpPr>
          <p:spPr>
            <a:xfrm>
              <a:off x="5356525" y="2885233"/>
              <a:ext cx="180153" cy="134805"/>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49;p18">
              <a:extLst>
                <a:ext uri="{FF2B5EF4-FFF2-40B4-BE49-F238E27FC236}">
                  <a16:creationId xmlns:a16="http://schemas.microsoft.com/office/drawing/2014/main" id="{165ED190-D3CE-43AA-9962-F6D111AF0FFC}"/>
                </a:ext>
              </a:extLst>
            </p:cNvPr>
            <p:cNvSpPr/>
            <p:nvPr/>
          </p:nvSpPr>
          <p:spPr>
            <a:xfrm>
              <a:off x="5357406" y="2929076"/>
              <a:ext cx="179492" cy="93903"/>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50;p18">
              <a:extLst>
                <a:ext uri="{FF2B5EF4-FFF2-40B4-BE49-F238E27FC236}">
                  <a16:creationId xmlns:a16="http://schemas.microsoft.com/office/drawing/2014/main" id="{AAA363DF-0636-454D-A7B0-6F13FD42E9E7}"/>
                </a:ext>
              </a:extLst>
            </p:cNvPr>
            <p:cNvSpPr/>
            <p:nvPr/>
          </p:nvSpPr>
          <p:spPr>
            <a:xfrm>
              <a:off x="5181067" y="2077738"/>
              <a:ext cx="309838" cy="890970"/>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51;p18">
              <a:extLst>
                <a:ext uri="{FF2B5EF4-FFF2-40B4-BE49-F238E27FC236}">
                  <a16:creationId xmlns:a16="http://schemas.microsoft.com/office/drawing/2014/main" id="{69179DE3-BFDA-41A8-A719-4E9E02598812}"/>
                </a:ext>
              </a:extLst>
            </p:cNvPr>
            <p:cNvSpPr/>
            <p:nvPr/>
          </p:nvSpPr>
          <p:spPr>
            <a:xfrm>
              <a:off x="5222579" y="1521843"/>
              <a:ext cx="198605" cy="193562"/>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53;p18">
              <a:extLst>
                <a:ext uri="{FF2B5EF4-FFF2-40B4-BE49-F238E27FC236}">
                  <a16:creationId xmlns:a16="http://schemas.microsoft.com/office/drawing/2014/main" id="{51E67398-AF05-4C61-BFE5-854794FF075E}"/>
                </a:ext>
              </a:extLst>
            </p:cNvPr>
            <p:cNvSpPr/>
            <p:nvPr/>
          </p:nvSpPr>
          <p:spPr>
            <a:xfrm>
              <a:off x="5169281" y="1549245"/>
              <a:ext cx="322181" cy="650603"/>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754;p18">
              <a:extLst>
                <a:ext uri="{FF2B5EF4-FFF2-40B4-BE49-F238E27FC236}">
                  <a16:creationId xmlns:a16="http://schemas.microsoft.com/office/drawing/2014/main" id="{B8756EF8-7782-4C4A-AAE4-C09539CBBE57}"/>
                </a:ext>
              </a:extLst>
            </p:cNvPr>
            <p:cNvSpPr/>
            <p:nvPr/>
          </p:nvSpPr>
          <p:spPr>
            <a:xfrm>
              <a:off x="5215151" y="1320856"/>
              <a:ext cx="214157" cy="261240"/>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755;p18">
              <a:extLst>
                <a:ext uri="{FF2B5EF4-FFF2-40B4-BE49-F238E27FC236}">
                  <a16:creationId xmlns:a16="http://schemas.microsoft.com/office/drawing/2014/main" id="{AC1F16C5-8060-447E-B527-9632DB637D1D}"/>
                </a:ext>
              </a:extLst>
            </p:cNvPr>
            <p:cNvSpPr/>
            <p:nvPr/>
          </p:nvSpPr>
          <p:spPr>
            <a:xfrm>
              <a:off x="5195186" y="1297668"/>
              <a:ext cx="225993" cy="224174"/>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756;p18">
              <a:extLst>
                <a:ext uri="{FF2B5EF4-FFF2-40B4-BE49-F238E27FC236}">
                  <a16:creationId xmlns:a16="http://schemas.microsoft.com/office/drawing/2014/main" id="{934A70C0-3B9D-44CB-89C4-CC52294D97BD}"/>
                </a:ext>
              </a:extLst>
            </p:cNvPr>
            <p:cNvSpPr/>
            <p:nvPr/>
          </p:nvSpPr>
          <p:spPr>
            <a:xfrm>
              <a:off x="5152905" y="1677550"/>
              <a:ext cx="289203" cy="497780"/>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58;p18">
              <a:extLst>
                <a:ext uri="{FF2B5EF4-FFF2-40B4-BE49-F238E27FC236}">
                  <a16:creationId xmlns:a16="http://schemas.microsoft.com/office/drawing/2014/main" id="{907075B3-CC48-4AA1-8707-E00045BCBB6F}"/>
                </a:ext>
              </a:extLst>
            </p:cNvPr>
            <p:cNvSpPr/>
            <p:nvPr/>
          </p:nvSpPr>
          <p:spPr>
            <a:xfrm>
              <a:off x="5403160" y="2112347"/>
              <a:ext cx="169659" cy="83680"/>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60;p18">
              <a:extLst>
                <a:ext uri="{FF2B5EF4-FFF2-40B4-BE49-F238E27FC236}">
                  <a16:creationId xmlns:a16="http://schemas.microsoft.com/office/drawing/2014/main" id="{6BB4A95F-4A83-47D8-9FC6-06F62642ADEE}"/>
                </a:ext>
              </a:extLst>
            </p:cNvPr>
            <p:cNvSpPr/>
            <p:nvPr/>
          </p:nvSpPr>
          <p:spPr>
            <a:xfrm>
              <a:off x="5421307" y="1549454"/>
              <a:ext cx="104130" cy="151752"/>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61;p18">
              <a:extLst>
                <a:ext uri="{FF2B5EF4-FFF2-40B4-BE49-F238E27FC236}">
                  <a16:creationId xmlns:a16="http://schemas.microsoft.com/office/drawing/2014/main" id="{FCA7DCAE-B629-4452-8A58-D35606C6E574}"/>
                </a:ext>
              </a:extLst>
            </p:cNvPr>
            <p:cNvSpPr/>
            <p:nvPr/>
          </p:nvSpPr>
          <p:spPr>
            <a:xfrm>
              <a:off x="5132140" y="1652482"/>
              <a:ext cx="125868" cy="188831"/>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57817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CB94-530F-44B2-B1BC-9030E82A32B7}"/>
              </a:ext>
            </a:extLst>
          </p:cNvPr>
          <p:cNvSpPr>
            <a:spLocks noGrp="1"/>
          </p:cNvSpPr>
          <p:nvPr>
            <p:ph type="title"/>
          </p:nvPr>
        </p:nvSpPr>
        <p:spPr>
          <a:xfrm>
            <a:off x="137160" y="216980"/>
            <a:ext cx="5640900" cy="1082700"/>
          </a:xfrm>
        </p:spPr>
        <p:txBody>
          <a:bodyPr/>
          <a:lstStyle/>
          <a:p>
            <a:r>
              <a:rPr lang="en-US" b="1" dirty="0">
                <a:latin typeface="Calisto MT" panose="02040603050505030304" pitchFamily="18" charset="0"/>
                <a:cs typeface="Calibri Light"/>
              </a:rPr>
              <a:t>Approach </a:t>
            </a:r>
            <a:endParaRPr lang="en-US" b="1" dirty="0">
              <a:latin typeface="Calisto MT" panose="02040603050505030304" pitchFamily="18" charset="0"/>
            </a:endParaRPr>
          </a:p>
        </p:txBody>
      </p:sp>
      <p:sp>
        <p:nvSpPr>
          <p:cNvPr id="3" name="Content Placeholder 2">
            <a:extLst>
              <a:ext uri="{FF2B5EF4-FFF2-40B4-BE49-F238E27FC236}">
                <a16:creationId xmlns:a16="http://schemas.microsoft.com/office/drawing/2014/main" id="{FF14569C-E809-4F44-A85E-2934EE2158F9}"/>
              </a:ext>
            </a:extLst>
          </p:cNvPr>
          <p:cNvSpPr>
            <a:spLocks noGrp="1"/>
          </p:cNvSpPr>
          <p:nvPr>
            <p:ph idx="1"/>
          </p:nvPr>
        </p:nvSpPr>
        <p:spPr>
          <a:xfrm>
            <a:off x="5220460" y="2964380"/>
            <a:ext cx="2567178" cy="1560133"/>
          </a:xfrm>
        </p:spPr>
        <p:txBody>
          <a:bodyPr spcFirstLastPara="1" vert="horz" wrap="square" lIns="68580" tIns="34290" rIns="68580" bIns="34290" rtlCol="0" anchor="t" anchorCtr="0">
            <a:noAutofit/>
          </a:bodyPr>
          <a:lstStyle/>
          <a:p>
            <a:pPr marL="0" indent="0">
              <a:buNone/>
            </a:pPr>
            <a:endParaRPr lang="en-US" sz="1400" dirty="0">
              <a:latin typeface="Calisto MT" panose="02040603050505030304" pitchFamily="18" charset="0"/>
              <a:ea typeface="+mn-lt"/>
              <a:cs typeface="+mn-lt"/>
            </a:endParaRPr>
          </a:p>
          <a:p>
            <a:pPr marL="0" indent="0">
              <a:buNone/>
            </a:pPr>
            <a:r>
              <a:rPr lang="en-US" sz="1400" dirty="0">
                <a:solidFill>
                  <a:schemeClr val="tx1"/>
                </a:solidFill>
                <a:latin typeface="Calisto MT" panose="02040603050505030304" pitchFamily="18" charset="0"/>
                <a:ea typeface="+mn-lt"/>
                <a:cs typeface="+mn-lt"/>
              </a:rPr>
              <a:t>Visual representation </a:t>
            </a:r>
          </a:p>
          <a:p>
            <a:pPr marL="0" indent="0">
              <a:buNone/>
            </a:pPr>
            <a:r>
              <a:rPr lang="en-US" sz="1400" dirty="0">
                <a:solidFill>
                  <a:schemeClr val="tx1"/>
                </a:solidFill>
                <a:latin typeface="Calisto MT" panose="02040603050505030304" pitchFamily="18" charset="0"/>
                <a:ea typeface="+mn-lt"/>
                <a:cs typeface="+mn-lt"/>
              </a:rPr>
              <a:t>using either a web based </a:t>
            </a:r>
          </a:p>
          <a:p>
            <a:pPr marL="0" indent="0">
              <a:buNone/>
            </a:pPr>
            <a:r>
              <a:rPr lang="en-US" sz="1400" dirty="0">
                <a:solidFill>
                  <a:schemeClr val="tx1"/>
                </a:solidFill>
                <a:latin typeface="Calisto MT" panose="02040603050505030304" pitchFamily="18" charset="0"/>
                <a:ea typeface="+mn-lt"/>
                <a:cs typeface="+mn-lt"/>
              </a:rPr>
              <a:t>application or a GUI </a:t>
            </a:r>
          </a:p>
          <a:p>
            <a:pPr marL="0" indent="0">
              <a:buNone/>
            </a:pPr>
            <a:r>
              <a:rPr lang="en-US" sz="1400" dirty="0">
                <a:solidFill>
                  <a:schemeClr val="tx1"/>
                </a:solidFill>
                <a:latin typeface="Calisto MT" panose="02040603050505030304" pitchFamily="18" charset="0"/>
                <a:ea typeface="+mn-lt"/>
                <a:cs typeface="+mn-lt"/>
              </a:rPr>
              <a:t>application created </a:t>
            </a:r>
          </a:p>
          <a:p>
            <a:pPr marL="0" indent="0">
              <a:buNone/>
            </a:pPr>
            <a:r>
              <a:rPr lang="en-US" sz="1400" dirty="0">
                <a:solidFill>
                  <a:schemeClr val="tx1"/>
                </a:solidFill>
                <a:latin typeface="Calisto MT" panose="02040603050505030304" pitchFamily="18" charset="0"/>
                <a:ea typeface="+mn-lt"/>
                <a:cs typeface="+mn-lt"/>
              </a:rPr>
              <a:t>using a python library. </a:t>
            </a:r>
          </a:p>
          <a:p>
            <a:pPr marL="0" indent="0">
              <a:buNone/>
            </a:pPr>
            <a:endParaRPr lang="en-US" sz="1400" dirty="0">
              <a:ea typeface="+mn-lt"/>
              <a:cs typeface="+mn-lt"/>
            </a:endParaRPr>
          </a:p>
        </p:txBody>
      </p:sp>
      <p:cxnSp>
        <p:nvCxnSpPr>
          <p:cNvPr id="4" name="Google Shape;992;p45">
            <a:extLst>
              <a:ext uri="{FF2B5EF4-FFF2-40B4-BE49-F238E27FC236}">
                <a16:creationId xmlns:a16="http://schemas.microsoft.com/office/drawing/2014/main" id="{6D1AB5D5-3623-40F1-9D0B-D2F72E5D73F9}"/>
              </a:ext>
            </a:extLst>
          </p:cNvPr>
          <p:cNvCxnSpPr>
            <a:cxnSpLocks/>
          </p:cNvCxnSpPr>
          <p:nvPr/>
        </p:nvCxnSpPr>
        <p:spPr>
          <a:xfrm>
            <a:off x="236552" y="1366902"/>
            <a:ext cx="1363648" cy="0"/>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D5A60FE9-FA11-44E3-B910-B82D9668F54A}"/>
              </a:ext>
            </a:extLst>
          </p:cNvPr>
          <p:cNvSpPr txBox="1"/>
          <p:nvPr/>
        </p:nvSpPr>
        <p:spPr>
          <a:xfrm>
            <a:off x="173687" y="987204"/>
            <a:ext cx="4606290" cy="307777"/>
          </a:xfrm>
          <a:prstGeom prst="rect">
            <a:avLst/>
          </a:prstGeom>
          <a:noFill/>
        </p:spPr>
        <p:txBody>
          <a:bodyPr wrap="square">
            <a:spAutoFit/>
          </a:bodyPr>
          <a:lstStyle/>
          <a:p>
            <a:r>
              <a:rPr lang="en-US" sz="1400" dirty="0">
                <a:latin typeface="Calisto MT" panose="02040603050505030304" pitchFamily="18" charset="0"/>
                <a:cs typeface="Calibri"/>
              </a:rPr>
              <a:t>1.Gathering Data</a:t>
            </a:r>
            <a:endParaRPr lang="en-IN" dirty="0"/>
          </a:p>
        </p:txBody>
      </p:sp>
      <p:sp>
        <p:nvSpPr>
          <p:cNvPr id="10" name="TextBox 9">
            <a:extLst>
              <a:ext uri="{FF2B5EF4-FFF2-40B4-BE49-F238E27FC236}">
                <a16:creationId xmlns:a16="http://schemas.microsoft.com/office/drawing/2014/main" id="{EC9F5D6F-854C-4555-A8B4-3DCF424B7996}"/>
              </a:ext>
            </a:extLst>
          </p:cNvPr>
          <p:cNvSpPr txBox="1"/>
          <p:nvPr/>
        </p:nvSpPr>
        <p:spPr>
          <a:xfrm>
            <a:off x="173687" y="1434124"/>
            <a:ext cx="4606290" cy="954107"/>
          </a:xfrm>
          <a:prstGeom prst="rect">
            <a:avLst/>
          </a:prstGeom>
          <a:noFill/>
        </p:spPr>
        <p:txBody>
          <a:bodyPr wrap="square">
            <a:spAutoFit/>
          </a:bodyPr>
          <a:lstStyle/>
          <a:p>
            <a:pPr marL="0" indent="0">
              <a:buNone/>
            </a:pPr>
            <a:r>
              <a:rPr lang="en-US" sz="1400" dirty="0">
                <a:latin typeface="Calisto MT" panose="02040603050505030304" pitchFamily="18" charset="0"/>
                <a:cs typeface="Calibri"/>
              </a:rPr>
              <a:t>The first step to solve </a:t>
            </a:r>
          </a:p>
          <a:p>
            <a:pPr marL="0" indent="0">
              <a:buNone/>
            </a:pPr>
            <a:r>
              <a:rPr lang="en-US" sz="1400" dirty="0">
                <a:latin typeface="Calisto MT" panose="02040603050505030304" pitchFamily="18" charset="0"/>
                <a:cs typeface="Calibri"/>
              </a:rPr>
              <a:t>any machine learning </a:t>
            </a:r>
          </a:p>
          <a:p>
            <a:pPr marL="0" indent="0">
              <a:buNone/>
            </a:pPr>
            <a:r>
              <a:rPr lang="en-US" sz="1400" dirty="0">
                <a:latin typeface="Calisto MT" panose="02040603050505030304" pitchFamily="18" charset="0"/>
                <a:cs typeface="Calibri"/>
              </a:rPr>
              <a:t>problem is collecting </a:t>
            </a:r>
          </a:p>
          <a:p>
            <a:pPr marL="0" indent="0">
              <a:buNone/>
            </a:pPr>
            <a:r>
              <a:rPr lang="en-US" sz="1400" dirty="0">
                <a:latin typeface="Calisto MT" panose="02040603050505030304" pitchFamily="18" charset="0"/>
                <a:cs typeface="Calibri"/>
              </a:rPr>
              <a:t>datasets.</a:t>
            </a:r>
            <a:endParaRPr lang="en-US" sz="1400" dirty="0">
              <a:latin typeface="Calisto MT" panose="02040603050505030304" pitchFamily="18" charset="0"/>
            </a:endParaRPr>
          </a:p>
        </p:txBody>
      </p:sp>
      <p:sp>
        <p:nvSpPr>
          <p:cNvPr id="12" name="TextBox 11">
            <a:extLst>
              <a:ext uri="{FF2B5EF4-FFF2-40B4-BE49-F238E27FC236}">
                <a16:creationId xmlns:a16="http://schemas.microsoft.com/office/drawing/2014/main" id="{062B90ED-96FE-40EC-8805-9ABC4E85B853}"/>
              </a:ext>
            </a:extLst>
          </p:cNvPr>
          <p:cNvSpPr txBox="1"/>
          <p:nvPr/>
        </p:nvSpPr>
        <p:spPr>
          <a:xfrm>
            <a:off x="2476832" y="999913"/>
            <a:ext cx="4606290" cy="307777"/>
          </a:xfrm>
          <a:prstGeom prst="rect">
            <a:avLst/>
          </a:prstGeom>
          <a:noFill/>
        </p:spPr>
        <p:txBody>
          <a:bodyPr wrap="square">
            <a:spAutoFit/>
          </a:bodyPr>
          <a:lstStyle/>
          <a:p>
            <a:r>
              <a:rPr lang="en-US" sz="1400" dirty="0">
                <a:latin typeface="Calisto MT" panose="02040603050505030304" pitchFamily="18" charset="0"/>
                <a:cs typeface="Calibri"/>
              </a:rPr>
              <a:t>2.Gathering Data</a:t>
            </a:r>
            <a:endParaRPr lang="en-IN" dirty="0"/>
          </a:p>
        </p:txBody>
      </p:sp>
      <p:sp>
        <p:nvSpPr>
          <p:cNvPr id="14" name="TextBox 13">
            <a:extLst>
              <a:ext uri="{FF2B5EF4-FFF2-40B4-BE49-F238E27FC236}">
                <a16:creationId xmlns:a16="http://schemas.microsoft.com/office/drawing/2014/main" id="{328F1046-4585-4832-984C-86C7C11D8923}"/>
              </a:ext>
            </a:extLst>
          </p:cNvPr>
          <p:cNvSpPr txBox="1"/>
          <p:nvPr/>
        </p:nvSpPr>
        <p:spPr>
          <a:xfrm>
            <a:off x="2146480" y="1362204"/>
            <a:ext cx="2303145" cy="1600438"/>
          </a:xfrm>
          <a:prstGeom prst="rect">
            <a:avLst/>
          </a:prstGeom>
          <a:noFill/>
        </p:spPr>
        <p:txBody>
          <a:bodyPr wrap="square">
            <a:spAutoFit/>
          </a:bodyPr>
          <a:lstStyle/>
          <a:p>
            <a:pPr marL="0" indent="0" algn="ctr">
              <a:buNone/>
            </a:pPr>
            <a:r>
              <a:rPr lang="en-US" sz="1400" dirty="0">
                <a:latin typeface="Calisto MT" panose="02040603050505030304" pitchFamily="18" charset="0"/>
                <a:ea typeface="+mn-lt"/>
                <a:cs typeface="+mn-lt"/>
              </a:rPr>
              <a:t>The quality of our data determines the quality of our machine learning model. So it is always necessary to clean the data before feeding it to the model for training.</a:t>
            </a:r>
          </a:p>
        </p:txBody>
      </p:sp>
      <p:cxnSp>
        <p:nvCxnSpPr>
          <p:cNvPr id="15" name="Google Shape;992;p45">
            <a:extLst>
              <a:ext uri="{FF2B5EF4-FFF2-40B4-BE49-F238E27FC236}">
                <a16:creationId xmlns:a16="http://schemas.microsoft.com/office/drawing/2014/main" id="{A123777E-3553-4E3A-A548-23ED698642D4}"/>
              </a:ext>
            </a:extLst>
          </p:cNvPr>
          <p:cNvCxnSpPr>
            <a:cxnSpLocks/>
          </p:cNvCxnSpPr>
          <p:nvPr/>
        </p:nvCxnSpPr>
        <p:spPr>
          <a:xfrm>
            <a:off x="2616229" y="1340702"/>
            <a:ext cx="1363648" cy="0"/>
          </a:xfrm>
          <a:prstGeom prst="straightConnector1">
            <a:avLst/>
          </a:prstGeom>
          <a:noFill/>
          <a:ln w="9525" cap="flat" cmpd="sng">
            <a:solidFill>
              <a:schemeClr val="dk1"/>
            </a:solidFill>
            <a:prstDash val="solid"/>
            <a:round/>
            <a:headEnd type="none" w="med" len="med"/>
            <a:tailEnd type="none" w="med" len="med"/>
          </a:ln>
        </p:spPr>
      </p:cxnSp>
      <p:sp>
        <p:nvSpPr>
          <p:cNvPr id="17" name="TextBox 16">
            <a:extLst>
              <a:ext uri="{FF2B5EF4-FFF2-40B4-BE49-F238E27FC236}">
                <a16:creationId xmlns:a16="http://schemas.microsoft.com/office/drawing/2014/main" id="{405AB9AD-60B9-4D38-A5DA-1A496CB29EFF}"/>
              </a:ext>
            </a:extLst>
          </p:cNvPr>
          <p:cNvSpPr txBox="1"/>
          <p:nvPr/>
        </p:nvSpPr>
        <p:spPr>
          <a:xfrm>
            <a:off x="4816504" y="1054427"/>
            <a:ext cx="4606290" cy="307777"/>
          </a:xfrm>
          <a:prstGeom prst="rect">
            <a:avLst/>
          </a:prstGeom>
          <a:noFill/>
        </p:spPr>
        <p:txBody>
          <a:bodyPr wrap="square">
            <a:spAutoFit/>
          </a:bodyPr>
          <a:lstStyle/>
          <a:p>
            <a:r>
              <a:rPr lang="en-US" sz="1400" dirty="0">
                <a:latin typeface="Calisto MT" panose="02040603050505030304" pitchFamily="18" charset="0"/>
                <a:cs typeface="Calibri" panose="020F0502020204030204"/>
              </a:rPr>
              <a:t>3.Building Model</a:t>
            </a:r>
            <a:endParaRPr lang="en-IN" dirty="0"/>
          </a:p>
        </p:txBody>
      </p:sp>
      <p:sp>
        <p:nvSpPr>
          <p:cNvPr id="19" name="TextBox 18">
            <a:extLst>
              <a:ext uri="{FF2B5EF4-FFF2-40B4-BE49-F238E27FC236}">
                <a16:creationId xmlns:a16="http://schemas.microsoft.com/office/drawing/2014/main" id="{2900AFA5-E322-4AFA-843F-87843B14BB5F}"/>
              </a:ext>
            </a:extLst>
          </p:cNvPr>
          <p:cNvSpPr txBox="1"/>
          <p:nvPr/>
        </p:nvSpPr>
        <p:spPr>
          <a:xfrm>
            <a:off x="4779977" y="1367120"/>
            <a:ext cx="4743450" cy="1169551"/>
          </a:xfrm>
          <a:prstGeom prst="rect">
            <a:avLst/>
          </a:prstGeom>
          <a:noFill/>
        </p:spPr>
        <p:txBody>
          <a:bodyPr wrap="square">
            <a:spAutoFit/>
          </a:bodyPr>
          <a:lstStyle/>
          <a:p>
            <a:pPr marL="0" indent="0">
              <a:buNone/>
            </a:pPr>
            <a:r>
              <a:rPr lang="en-US" sz="1400" dirty="0">
                <a:latin typeface="Calisto MT" panose="02040603050505030304" pitchFamily="18" charset="0"/>
                <a:cs typeface="Calibri" panose="020F0502020204030204"/>
              </a:rPr>
              <a:t>After gathering and </a:t>
            </a:r>
          </a:p>
          <a:p>
            <a:pPr marL="0" indent="0">
              <a:buNone/>
            </a:pPr>
            <a:r>
              <a:rPr lang="en-US" sz="1400" dirty="0">
                <a:latin typeface="Calisto MT" panose="02040603050505030304" pitchFamily="18" charset="0"/>
                <a:cs typeface="Calibri" panose="020F0502020204030204"/>
              </a:rPr>
              <a:t>cleaning data, We will </a:t>
            </a:r>
          </a:p>
          <a:p>
            <a:pPr marL="0" indent="0">
              <a:buNone/>
            </a:pPr>
            <a:r>
              <a:rPr lang="en-US" sz="1400" dirty="0">
                <a:latin typeface="Calisto MT" panose="02040603050505030304" pitchFamily="18" charset="0"/>
                <a:cs typeface="Calibri" panose="020F0502020204030204"/>
              </a:rPr>
              <a:t>train this model using</a:t>
            </a:r>
          </a:p>
          <a:p>
            <a:pPr marL="0" indent="0">
              <a:buNone/>
            </a:pPr>
            <a:r>
              <a:rPr lang="en-US" sz="1400" dirty="0">
                <a:latin typeface="Calisto MT" panose="02040603050505030304" pitchFamily="18" charset="0"/>
                <a:cs typeface="Calibri" panose="020F0502020204030204"/>
              </a:rPr>
              <a:t>various machine learning </a:t>
            </a:r>
          </a:p>
          <a:p>
            <a:pPr marL="0" indent="0">
              <a:buNone/>
            </a:pPr>
            <a:r>
              <a:rPr lang="en-US" sz="1400" dirty="0">
                <a:latin typeface="Calisto MT" panose="02040603050505030304" pitchFamily="18" charset="0"/>
                <a:cs typeface="Calibri" panose="020F0502020204030204"/>
              </a:rPr>
              <a:t>algorithms.</a:t>
            </a:r>
          </a:p>
        </p:txBody>
      </p:sp>
      <p:cxnSp>
        <p:nvCxnSpPr>
          <p:cNvPr id="20" name="Google Shape;992;p45">
            <a:extLst>
              <a:ext uri="{FF2B5EF4-FFF2-40B4-BE49-F238E27FC236}">
                <a16:creationId xmlns:a16="http://schemas.microsoft.com/office/drawing/2014/main" id="{16023AC1-5A7B-4D04-81B8-A032F1AF8612}"/>
              </a:ext>
            </a:extLst>
          </p:cNvPr>
          <p:cNvCxnSpPr>
            <a:cxnSpLocks/>
          </p:cNvCxnSpPr>
          <p:nvPr/>
        </p:nvCxnSpPr>
        <p:spPr>
          <a:xfrm>
            <a:off x="4906039" y="1362204"/>
            <a:ext cx="1363648" cy="0"/>
          </a:xfrm>
          <a:prstGeom prst="straightConnector1">
            <a:avLst/>
          </a:prstGeom>
          <a:noFill/>
          <a:ln w="9525" cap="flat" cmpd="sng">
            <a:solidFill>
              <a:schemeClr val="dk1"/>
            </a:solidFill>
            <a:prstDash val="solid"/>
            <a:round/>
            <a:headEnd type="none" w="med" len="med"/>
            <a:tailEnd type="none" w="med" len="med"/>
          </a:ln>
        </p:spPr>
      </p:cxnSp>
      <p:sp>
        <p:nvSpPr>
          <p:cNvPr id="22" name="TextBox 21">
            <a:extLst>
              <a:ext uri="{FF2B5EF4-FFF2-40B4-BE49-F238E27FC236}">
                <a16:creationId xmlns:a16="http://schemas.microsoft.com/office/drawing/2014/main" id="{94C7C281-A159-4996-B163-60D61B4A94C8}"/>
              </a:ext>
            </a:extLst>
          </p:cNvPr>
          <p:cNvSpPr txBox="1"/>
          <p:nvPr/>
        </p:nvSpPr>
        <p:spPr>
          <a:xfrm>
            <a:off x="7665929" y="962989"/>
            <a:ext cx="714500" cy="307777"/>
          </a:xfrm>
          <a:prstGeom prst="rect">
            <a:avLst/>
          </a:prstGeom>
          <a:noFill/>
        </p:spPr>
        <p:txBody>
          <a:bodyPr wrap="square">
            <a:spAutoFit/>
          </a:bodyPr>
          <a:lstStyle/>
          <a:p>
            <a:r>
              <a:rPr lang="en-US" sz="1400" dirty="0">
                <a:latin typeface="Calisto MT" panose="02040603050505030304" pitchFamily="18" charset="0"/>
                <a:ea typeface="+mn-lt"/>
                <a:cs typeface="+mn-lt"/>
              </a:rPr>
              <a:t>4.Test</a:t>
            </a:r>
            <a:endParaRPr lang="en-IN" dirty="0"/>
          </a:p>
        </p:txBody>
      </p:sp>
      <p:cxnSp>
        <p:nvCxnSpPr>
          <p:cNvPr id="23" name="Google Shape;992;p45">
            <a:extLst>
              <a:ext uri="{FF2B5EF4-FFF2-40B4-BE49-F238E27FC236}">
                <a16:creationId xmlns:a16="http://schemas.microsoft.com/office/drawing/2014/main" id="{5CF2885D-E01E-4251-A48D-6001B7AD4008}"/>
              </a:ext>
            </a:extLst>
          </p:cNvPr>
          <p:cNvCxnSpPr>
            <a:cxnSpLocks/>
          </p:cNvCxnSpPr>
          <p:nvPr/>
        </p:nvCxnSpPr>
        <p:spPr>
          <a:xfrm>
            <a:off x="7341355" y="1319114"/>
            <a:ext cx="1208285" cy="0"/>
          </a:xfrm>
          <a:prstGeom prst="straightConnector1">
            <a:avLst/>
          </a:prstGeom>
          <a:noFill/>
          <a:ln w="9525" cap="flat" cmpd="sng">
            <a:solidFill>
              <a:schemeClr val="dk1"/>
            </a:solidFill>
            <a:prstDash val="solid"/>
            <a:round/>
            <a:headEnd type="none" w="med" len="med"/>
            <a:tailEnd type="none" w="med" len="med"/>
          </a:ln>
        </p:spPr>
      </p:cxnSp>
      <p:sp>
        <p:nvSpPr>
          <p:cNvPr id="26" name="TextBox 25">
            <a:extLst>
              <a:ext uri="{FF2B5EF4-FFF2-40B4-BE49-F238E27FC236}">
                <a16:creationId xmlns:a16="http://schemas.microsoft.com/office/drawing/2014/main" id="{81E6BF68-77E7-4AB3-ABFF-8284C741C714}"/>
              </a:ext>
            </a:extLst>
          </p:cNvPr>
          <p:cNvSpPr txBox="1"/>
          <p:nvPr/>
        </p:nvSpPr>
        <p:spPr>
          <a:xfrm>
            <a:off x="7341355" y="1370273"/>
            <a:ext cx="4796028" cy="954107"/>
          </a:xfrm>
          <a:prstGeom prst="rect">
            <a:avLst/>
          </a:prstGeom>
          <a:noFill/>
        </p:spPr>
        <p:txBody>
          <a:bodyPr wrap="square">
            <a:spAutoFit/>
          </a:bodyPr>
          <a:lstStyle/>
          <a:p>
            <a:pPr marL="0" indent="0">
              <a:buNone/>
            </a:pPr>
            <a:r>
              <a:rPr lang="en-US" sz="1400" dirty="0">
                <a:latin typeface="Calisto MT" panose="02040603050505030304" pitchFamily="18" charset="0"/>
                <a:ea typeface="+mn-lt"/>
                <a:cs typeface="+mn-lt"/>
              </a:rPr>
              <a:t>We will test the </a:t>
            </a:r>
          </a:p>
          <a:p>
            <a:pPr marL="0" indent="0">
              <a:buNone/>
            </a:pPr>
            <a:r>
              <a:rPr lang="en-US" sz="1400" dirty="0">
                <a:latin typeface="Calisto MT" panose="02040603050505030304" pitchFamily="18" charset="0"/>
                <a:ea typeface="+mn-lt"/>
                <a:cs typeface="+mn-lt"/>
              </a:rPr>
              <a:t>accuracy of the </a:t>
            </a:r>
          </a:p>
          <a:p>
            <a:pPr marL="0" indent="0">
              <a:buNone/>
            </a:pPr>
            <a:r>
              <a:rPr lang="en-US" sz="1400" dirty="0">
                <a:latin typeface="Calisto MT" panose="02040603050505030304" pitchFamily="18" charset="0"/>
                <a:ea typeface="+mn-lt"/>
                <a:cs typeface="+mn-lt"/>
              </a:rPr>
              <a:t>above models on a </a:t>
            </a:r>
          </a:p>
          <a:p>
            <a:pPr marL="0" indent="0">
              <a:buNone/>
            </a:pPr>
            <a:r>
              <a:rPr lang="en-US" sz="1400" dirty="0">
                <a:latin typeface="Calisto MT" panose="02040603050505030304" pitchFamily="18" charset="0"/>
                <a:ea typeface="+mn-lt"/>
                <a:cs typeface="+mn-lt"/>
              </a:rPr>
              <a:t>testing dataset.</a:t>
            </a:r>
          </a:p>
        </p:txBody>
      </p:sp>
      <p:sp>
        <p:nvSpPr>
          <p:cNvPr id="28" name="TextBox 27">
            <a:extLst>
              <a:ext uri="{FF2B5EF4-FFF2-40B4-BE49-F238E27FC236}">
                <a16:creationId xmlns:a16="http://schemas.microsoft.com/office/drawing/2014/main" id="{20118FD7-61AC-4EFF-8F2B-9263D3C42B87}"/>
              </a:ext>
            </a:extLst>
          </p:cNvPr>
          <p:cNvSpPr txBox="1"/>
          <p:nvPr/>
        </p:nvSpPr>
        <p:spPr>
          <a:xfrm>
            <a:off x="1471913" y="3037546"/>
            <a:ext cx="1161337" cy="307777"/>
          </a:xfrm>
          <a:prstGeom prst="rect">
            <a:avLst/>
          </a:prstGeom>
          <a:noFill/>
        </p:spPr>
        <p:txBody>
          <a:bodyPr wrap="square">
            <a:spAutoFit/>
          </a:bodyPr>
          <a:lstStyle/>
          <a:p>
            <a:r>
              <a:rPr lang="en-US" sz="1400" dirty="0">
                <a:latin typeface="Calisto MT" panose="02040603050505030304" pitchFamily="18" charset="0"/>
                <a:ea typeface="+mn-lt"/>
                <a:cs typeface="+mn-lt"/>
              </a:rPr>
              <a:t>5.Inference</a:t>
            </a:r>
            <a:endParaRPr lang="en-IN" dirty="0"/>
          </a:p>
        </p:txBody>
      </p:sp>
      <p:sp>
        <p:nvSpPr>
          <p:cNvPr id="30" name="TextBox 29">
            <a:extLst>
              <a:ext uri="{FF2B5EF4-FFF2-40B4-BE49-F238E27FC236}">
                <a16:creationId xmlns:a16="http://schemas.microsoft.com/office/drawing/2014/main" id="{8CA3A487-F5E9-4980-85E9-FB1E9B68EF40}"/>
              </a:ext>
            </a:extLst>
          </p:cNvPr>
          <p:cNvSpPr txBox="1"/>
          <p:nvPr/>
        </p:nvSpPr>
        <p:spPr>
          <a:xfrm>
            <a:off x="1349661" y="3402016"/>
            <a:ext cx="2567178" cy="1384995"/>
          </a:xfrm>
          <a:prstGeom prst="rect">
            <a:avLst/>
          </a:prstGeom>
          <a:noFill/>
        </p:spPr>
        <p:txBody>
          <a:bodyPr wrap="square">
            <a:spAutoFit/>
          </a:bodyPr>
          <a:lstStyle/>
          <a:p>
            <a:pPr marL="0" indent="0">
              <a:buNone/>
            </a:pPr>
            <a:r>
              <a:rPr lang="en-US" sz="1400" dirty="0">
                <a:latin typeface="Calisto MT" panose="02040603050505030304" pitchFamily="18" charset="0"/>
                <a:ea typeface="+mn-lt"/>
                <a:cs typeface="+mn-lt"/>
              </a:rPr>
              <a:t>After training the </a:t>
            </a:r>
          </a:p>
          <a:p>
            <a:pPr marL="0" indent="0">
              <a:buNone/>
            </a:pPr>
            <a:r>
              <a:rPr lang="en-US" sz="1400" dirty="0">
                <a:latin typeface="Calisto MT" panose="02040603050505030304" pitchFamily="18" charset="0"/>
                <a:ea typeface="+mn-lt"/>
                <a:cs typeface="+mn-lt"/>
              </a:rPr>
              <a:t>three models we will </a:t>
            </a:r>
          </a:p>
          <a:p>
            <a:pPr marL="0" indent="0">
              <a:buNone/>
            </a:pPr>
            <a:r>
              <a:rPr lang="en-US" sz="1400" dirty="0">
                <a:latin typeface="Calisto MT" panose="02040603050505030304" pitchFamily="18" charset="0"/>
                <a:ea typeface="+mn-lt"/>
                <a:cs typeface="+mn-lt"/>
              </a:rPr>
              <a:t>be predicting the disease</a:t>
            </a:r>
          </a:p>
          <a:p>
            <a:pPr marL="0" indent="0">
              <a:buNone/>
            </a:pPr>
            <a:r>
              <a:rPr lang="en-US" sz="1400" dirty="0">
                <a:latin typeface="Calisto MT" panose="02040603050505030304" pitchFamily="18" charset="0"/>
                <a:ea typeface="+mn-lt"/>
                <a:cs typeface="+mn-lt"/>
              </a:rPr>
              <a:t> for the input symptoms </a:t>
            </a:r>
          </a:p>
          <a:p>
            <a:pPr marL="0" indent="0">
              <a:buNone/>
            </a:pPr>
            <a:r>
              <a:rPr lang="en-US" sz="1400" dirty="0">
                <a:latin typeface="Calisto MT" panose="02040603050505030304" pitchFamily="18" charset="0"/>
                <a:ea typeface="+mn-lt"/>
                <a:cs typeface="+mn-lt"/>
              </a:rPr>
              <a:t>by combining the predictions </a:t>
            </a:r>
          </a:p>
          <a:p>
            <a:pPr marL="0" indent="0">
              <a:buNone/>
            </a:pPr>
            <a:r>
              <a:rPr lang="en-US" sz="1400" dirty="0">
                <a:latin typeface="Calisto MT" panose="02040603050505030304" pitchFamily="18" charset="0"/>
                <a:ea typeface="+mn-lt"/>
                <a:cs typeface="+mn-lt"/>
              </a:rPr>
              <a:t>of all three models.</a:t>
            </a:r>
          </a:p>
        </p:txBody>
      </p:sp>
      <p:cxnSp>
        <p:nvCxnSpPr>
          <p:cNvPr id="31" name="Google Shape;992;p45">
            <a:extLst>
              <a:ext uri="{FF2B5EF4-FFF2-40B4-BE49-F238E27FC236}">
                <a16:creationId xmlns:a16="http://schemas.microsoft.com/office/drawing/2014/main" id="{76228950-C701-407C-85BD-C931045FFCD9}"/>
              </a:ext>
            </a:extLst>
          </p:cNvPr>
          <p:cNvCxnSpPr>
            <a:cxnSpLocks/>
          </p:cNvCxnSpPr>
          <p:nvPr/>
        </p:nvCxnSpPr>
        <p:spPr>
          <a:xfrm>
            <a:off x="1507394" y="3345323"/>
            <a:ext cx="1090373" cy="0"/>
          </a:xfrm>
          <a:prstGeom prst="straightConnector1">
            <a:avLst/>
          </a:prstGeom>
          <a:noFill/>
          <a:ln w="9525" cap="flat" cmpd="sng">
            <a:solidFill>
              <a:schemeClr val="dk1"/>
            </a:solidFill>
            <a:prstDash val="solid"/>
            <a:round/>
            <a:headEnd type="none" w="med" len="med"/>
            <a:tailEnd type="none" w="med" len="med"/>
          </a:ln>
        </p:spPr>
      </p:cxnSp>
      <p:sp>
        <p:nvSpPr>
          <p:cNvPr id="34" name="TextBox 33">
            <a:extLst>
              <a:ext uri="{FF2B5EF4-FFF2-40B4-BE49-F238E27FC236}">
                <a16:creationId xmlns:a16="http://schemas.microsoft.com/office/drawing/2014/main" id="{EC0D6891-B1E2-45D2-A4B4-BD69D67E2261}"/>
              </a:ext>
            </a:extLst>
          </p:cNvPr>
          <p:cNvSpPr txBox="1"/>
          <p:nvPr/>
        </p:nvSpPr>
        <p:spPr>
          <a:xfrm>
            <a:off x="5129929" y="3002068"/>
            <a:ext cx="6103620" cy="307777"/>
          </a:xfrm>
          <a:prstGeom prst="rect">
            <a:avLst/>
          </a:prstGeom>
          <a:noFill/>
        </p:spPr>
        <p:txBody>
          <a:bodyPr wrap="square">
            <a:spAutoFit/>
          </a:bodyPr>
          <a:lstStyle/>
          <a:p>
            <a:r>
              <a:rPr lang="en-US" sz="1400" dirty="0">
                <a:latin typeface="Calisto MT" panose="02040603050505030304" pitchFamily="18" charset="0"/>
                <a:ea typeface="+mn-lt"/>
                <a:cs typeface="+mn-lt"/>
              </a:rPr>
              <a:t>6. Visual representation </a:t>
            </a:r>
            <a:endParaRPr lang="en-IN" dirty="0"/>
          </a:p>
        </p:txBody>
      </p:sp>
      <p:cxnSp>
        <p:nvCxnSpPr>
          <p:cNvPr id="35" name="Google Shape;992;p45">
            <a:extLst>
              <a:ext uri="{FF2B5EF4-FFF2-40B4-BE49-F238E27FC236}">
                <a16:creationId xmlns:a16="http://schemas.microsoft.com/office/drawing/2014/main" id="{13F655F8-62ED-4F26-B3ED-6B09C0B98F55}"/>
              </a:ext>
            </a:extLst>
          </p:cNvPr>
          <p:cNvCxnSpPr>
            <a:cxnSpLocks/>
          </p:cNvCxnSpPr>
          <p:nvPr/>
        </p:nvCxnSpPr>
        <p:spPr>
          <a:xfrm>
            <a:off x="5220460" y="3303008"/>
            <a:ext cx="1789891"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72880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1F8E-EA2A-48CB-9D63-B9581BAEDE75}"/>
              </a:ext>
            </a:extLst>
          </p:cNvPr>
          <p:cNvSpPr>
            <a:spLocks noGrp="1"/>
          </p:cNvSpPr>
          <p:nvPr>
            <p:ph type="title"/>
          </p:nvPr>
        </p:nvSpPr>
        <p:spPr>
          <a:xfrm>
            <a:off x="500063" y="288132"/>
            <a:ext cx="7886700" cy="994172"/>
          </a:xfrm>
        </p:spPr>
        <p:txBody>
          <a:bodyPr/>
          <a:lstStyle/>
          <a:p>
            <a:r>
              <a:rPr lang="en-US" b="1" dirty="0">
                <a:latin typeface="Calisto MT" panose="02040603050505030304" pitchFamily="18" charset="0"/>
                <a:cs typeface="Calibri Light"/>
              </a:rPr>
              <a:t>Flow of the project</a:t>
            </a:r>
            <a:endParaRPr lang="en-US" b="1" dirty="0">
              <a:latin typeface="Calisto MT" panose="02040603050505030304" pitchFamily="18" charset="0"/>
            </a:endParaRPr>
          </a:p>
        </p:txBody>
      </p:sp>
      <p:sp>
        <p:nvSpPr>
          <p:cNvPr id="10" name="Oval 9">
            <a:extLst>
              <a:ext uri="{FF2B5EF4-FFF2-40B4-BE49-F238E27FC236}">
                <a16:creationId xmlns:a16="http://schemas.microsoft.com/office/drawing/2014/main" id="{C8E699EF-8500-4200-AE64-E8D9A44A42E5}"/>
              </a:ext>
              <a:ext uri="{C183D7F6-B498-43B3-948B-1728B52AA6E4}">
                <adec:decorative xmlns:adec="http://schemas.microsoft.com/office/drawing/2017/decorative" val="1"/>
              </a:ext>
            </a:extLst>
          </p:cNvPr>
          <p:cNvSpPr/>
          <p:nvPr/>
        </p:nvSpPr>
        <p:spPr>
          <a:xfrm>
            <a:off x="146684" y="1570759"/>
            <a:ext cx="1587500" cy="15875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DATASET</a:t>
            </a:r>
          </a:p>
          <a:p>
            <a:pPr algn="ctr"/>
            <a:endParaRPr lang="en-US" dirty="0"/>
          </a:p>
        </p:txBody>
      </p:sp>
      <p:sp>
        <p:nvSpPr>
          <p:cNvPr id="11" name="Oval 10">
            <a:extLst>
              <a:ext uri="{FF2B5EF4-FFF2-40B4-BE49-F238E27FC236}">
                <a16:creationId xmlns:a16="http://schemas.microsoft.com/office/drawing/2014/main" id="{C54410B9-4215-41EB-8582-66A98871B194}"/>
              </a:ext>
              <a:ext uri="{C183D7F6-B498-43B3-948B-1728B52AA6E4}">
                <adec:decorative xmlns:adec="http://schemas.microsoft.com/office/drawing/2017/decorative" val="1"/>
              </a:ext>
            </a:extLst>
          </p:cNvPr>
          <p:cNvSpPr/>
          <p:nvPr/>
        </p:nvSpPr>
        <p:spPr>
          <a:xfrm>
            <a:off x="2532696" y="1382234"/>
            <a:ext cx="1862094" cy="1776025"/>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Preprocessing data</a:t>
            </a:r>
          </a:p>
          <a:p>
            <a:pPr algn="ctr"/>
            <a:endParaRPr lang="en-US" dirty="0"/>
          </a:p>
        </p:txBody>
      </p:sp>
      <p:sp>
        <p:nvSpPr>
          <p:cNvPr id="12" name="Oval 11">
            <a:extLst>
              <a:ext uri="{FF2B5EF4-FFF2-40B4-BE49-F238E27FC236}">
                <a16:creationId xmlns:a16="http://schemas.microsoft.com/office/drawing/2014/main" id="{EB4C2D8B-9755-4CC3-A8C1-38C698358C16}"/>
              </a:ext>
              <a:ext uri="{C183D7F6-B498-43B3-948B-1728B52AA6E4}">
                <adec:decorative xmlns:adec="http://schemas.microsoft.com/office/drawing/2017/decorative" val="1"/>
              </a:ext>
            </a:extLst>
          </p:cNvPr>
          <p:cNvSpPr/>
          <p:nvPr/>
        </p:nvSpPr>
        <p:spPr>
          <a:xfrm>
            <a:off x="4918708" y="1532147"/>
            <a:ext cx="1587500" cy="1664723"/>
          </a:xfrm>
          <a:prstGeom prst="ellipse">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dirty="0">
                <a:solidFill>
                  <a:schemeClr val="tx1"/>
                </a:solidFill>
              </a:rPr>
              <a:t> </a:t>
            </a:r>
          </a:p>
          <a:p>
            <a:pPr algn="ctr"/>
            <a:r>
              <a:rPr lang="en-US" sz="1400" dirty="0">
                <a:solidFill>
                  <a:schemeClr val="tx1"/>
                </a:solidFill>
              </a:rPr>
              <a:t>Machine Learning algorithms for training and testing of model</a:t>
            </a:r>
          </a:p>
          <a:p>
            <a:pPr algn="ctr"/>
            <a:endParaRPr lang="en-US" dirty="0"/>
          </a:p>
        </p:txBody>
      </p:sp>
      <p:sp>
        <p:nvSpPr>
          <p:cNvPr id="16" name="Oval 15">
            <a:extLst>
              <a:ext uri="{FF2B5EF4-FFF2-40B4-BE49-F238E27FC236}">
                <a16:creationId xmlns:a16="http://schemas.microsoft.com/office/drawing/2014/main" id="{FEE9F99A-9617-45C7-8176-46273F4826D0}"/>
              </a:ext>
              <a:ext uri="{C183D7F6-B498-43B3-948B-1728B52AA6E4}">
                <adec:decorative xmlns:adec="http://schemas.microsoft.com/office/drawing/2017/decorative" val="1"/>
              </a:ext>
            </a:extLst>
          </p:cNvPr>
          <p:cNvSpPr/>
          <p:nvPr/>
        </p:nvSpPr>
        <p:spPr>
          <a:xfrm>
            <a:off x="7309482" y="1570758"/>
            <a:ext cx="1587500" cy="1587500"/>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r>
              <a:rPr lang="en-US" sz="1400"/>
              <a:t>GUI of application program</a:t>
            </a:r>
            <a:endParaRPr lang="en-US" sz="1400" dirty="0"/>
          </a:p>
        </p:txBody>
      </p:sp>
      <p:cxnSp>
        <p:nvCxnSpPr>
          <p:cNvPr id="19" name="Straight Arrow Connector 18">
            <a:extLst>
              <a:ext uri="{FF2B5EF4-FFF2-40B4-BE49-F238E27FC236}">
                <a16:creationId xmlns:a16="http://schemas.microsoft.com/office/drawing/2014/main" id="{FD26C533-B5DA-4EA1-A99F-C798395AEA8F}"/>
              </a:ext>
              <a:ext uri="{C183D7F6-B498-43B3-948B-1728B52AA6E4}">
                <adec:decorative xmlns:adec="http://schemas.microsoft.com/office/drawing/2017/decorative" val="1"/>
              </a:ext>
            </a:extLst>
          </p:cNvPr>
          <p:cNvCxnSpPr>
            <a:cxnSpLocks/>
          </p:cNvCxnSpPr>
          <p:nvPr/>
        </p:nvCxnSpPr>
        <p:spPr>
          <a:xfrm>
            <a:off x="1734184" y="2283756"/>
            <a:ext cx="79851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6869E333-461E-4470-83D0-99BAEE6BEE97}"/>
              </a:ext>
              <a:ext uri="{C183D7F6-B498-43B3-948B-1728B52AA6E4}">
                <adec:decorative xmlns:adec="http://schemas.microsoft.com/office/drawing/2017/decorative" val="1"/>
              </a:ext>
            </a:extLst>
          </p:cNvPr>
          <p:cNvCxnSpPr>
            <a:cxnSpLocks/>
          </p:cNvCxnSpPr>
          <p:nvPr/>
        </p:nvCxnSpPr>
        <p:spPr>
          <a:xfrm>
            <a:off x="6506208" y="2309221"/>
            <a:ext cx="79851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5F3888E7-3A93-40DB-83F9-AAD650B1E88B}"/>
              </a:ext>
              <a:ext uri="{C183D7F6-B498-43B3-948B-1728B52AA6E4}">
                <adec:decorative xmlns:adec="http://schemas.microsoft.com/office/drawing/2017/decorative" val="1"/>
              </a:ext>
            </a:extLst>
          </p:cNvPr>
          <p:cNvCxnSpPr>
            <a:cxnSpLocks/>
          </p:cNvCxnSpPr>
          <p:nvPr/>
        </p:nvCxnSpPr>
        <p:spPr>
          <a:xfrm>
            <a:off x="4394791" y="2283756"/>
            <a:ext cx="52391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5393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E351-CF5F-4192-B6BA-C192B9F20831}"/>
              </a:ext>
            </a:extLst>
          </p:cNvPr>
          <p:cNvSpPr>
            <a:spLocks noGrp="1"/>
          </p:cNvSpPr>
          <p:nvPr>
            <p:ph type="title"/>
          </p:nvPr>
        </p:nvSpPr>
        <p:spPr>
          <a:xfrm>
            <a:off x="318655" y="286946"/>
            <a:ext cx="5640900" cy="1082700"/>
          </a:xfrm>
        </p:spPr>
        <p:txBody>
          <a:bodyPr/>
          <a:lstStyle/>
          <a:p>
            <a:r>
              <a:rPr lang="en-US" b="1" dirty="0">
                <a:latin typeface="Calisto MT" panose="02040603050505030304" pitchFamily="18" charset="0"/>
                <a:cs typeface="Calibri Light"/>
              </a:rPr>
              <a:t>Algorithms</a:t>
            </a:r>
          </a:p>
        </p:txBody>
      </p:sp>
      <p:sp>
        <p:nvSpPr>
          <p:cNvPr id="3" name="Content Placeholder 2">
            <a:extLst>
              <a:ext uri="{FF2B5EF4-FFF2-40B4-BE49-F238E27FC236}">
                <a16:creationId xmlns:a16="http://schemas.microsoft.com/office/drawing/2014/main" id="{3A498CC6-850D-42AA-A5A0-0EC386A30AEE}"/>
              </a:ext>
            </a:extLst>
          </p:cNvPr>
          <p:cNvSpPr>
            <a:spLocks noGrp="1"/>
          </p:cNvSpPr>
          <p:nvPr>
            <p:ph idx="1"/>
          </p:nvPr>
        </p:nvSpPr>
        <p:spPr>
          <a:xfrm>
            <a:off x="449283" y="1153779"/>
            <a:ext cx="8506690" cy="4207436"/>
          </a:xfrm>
        </p:spPr>
        <p:txBody>
          <a:bodyPr spcFirstLastPara="1" vert="horz" wrap="square" lIns="68580" tIns="34290" rIns="68580" bIns="34290" rtlCol="0" anchor="t" anchorCtr="0">
            <a:normAutofit/>
          </a:bodyPr>
          <a:lstStyle/>
          <a:p>
            <a:r>
              <a:rPr lang="en-US" dirty="0">
                <a:latin typeface="Calisto MT" panose="02040603050505030304" pitchFamily="18" charset="0"/>
                <a:ea typeface="+mn-lt"/>
                <a:cs typeface="+mn-lt"/>
              </a:rPr>
              <a:t>Naïve Bayes algorithm - Used to predict disease by symptoms.</a:t>
            </a:r>
            <a:endParaRPr lang="en-US" dirty="0">
              <a:latin typeface="Calisto MT" panose="02040603050505030304" pitchFamily="18" charset="0"/>
            </a:endParaRPr>
          </a:p>
          <a:p>
            <a:r>
              <a:rPr lang="en-US" dirty="0">
                <a:latin typeface="Calisto MT" panose="02040603050505030304" pitchFamily="18" charset="0"/>
                <a:cs typeface="Calibri"/>
              </a:rPr>
              <a:t>KNN algorithm             -used for classification</a:t>
            </a:r>
          </a:p>
          <a:p>
            <a:r>
              <a:rPr lang="en-US" dirty="0">
                <a:latin typeface="Calisto MT" panose="02040603050505030304" pitchFamily="18" charset="0"/>
                <a:ea typeface="+mn-lt"/>
                <a:cs typeface="+mn-lt"/>
              </a:rPr>
              <a:t>Logistic regression        -used for extracting features which are</a:t>
            </a:r>
          </a:p>
          <a:p>
            <a:pPr marL="114300" indent="0">
              <a:buNone/>
            </a:pPr>
            <a:r>
              <a:rPr lang="en-US" dirty="0">
                <a:latin typeface="Calisto MT" panose="02040603050505030304" pitchFamily="18" charset="0"/>
                <a:ea typeface="+mn-lt"/>
                <a:cs typeface="+mn-lt"/>
              </a:rPr>
              <a:t>                                              having most impact value.</a:t>
            </a:r>
            <a:endParaRPr lang="en-US" dirty="0">
              <a:latin typeface="Calisto MT" panose="02040603050505030304" pitchFamily="18" charset="0"/>
            </a:endParaRPr>
          </a:p>
          <a:p>
            <a:r>
              <a:rPr lang="en-US" dirty="0">
                <a:latin typeface="Calisto MT" panose="02040603050505030304" pitchFamily="18" charset="0"/>
                <a:ea typeface="+mn-lt"/>
                <a:cs typeface="+mn-lt"/>
              </a:rPr>
              <a:t>Decision tree                 - used to divide the big dataset into smaller parts</a:t>
            </a:r>
            <a:endParaRPr lang="en-US" dirty="0">
              <a:latin typeface="Calisto MT" panose="02040603050505030304" pitchFamily="18" charset="0"/>
              <a:cs typeface="Calibri"/>
            </a:endParaRPr>
          </a:p>
          <a:p>
            <a:r>
              <a:rPr lang="en-US" dirty="0">
                <a:latin typeface="Calisto MT" panose="02040603050505030304" pitchFamily="18" charset="0"/>
                <a:cs typeface="Calibri"/>
              </a:rPr>
              <a:t>Confusion Matrix         - used to determine quality of our algorithms</a:t>
            </a:r>
          </a:p>
          <a:p>
            <a:endParaRPr lang="en-US" dirty="0">
              <a:cs typeface="Calibri"/>
            </a:endParaRPr>
          </a:p>
          <a:p>
            <a:endParaRPr lang="en-US" dirty="0">
              <a:cs typeface="Calibri"/>
            </a:endParaRPr>
          </a:p>
          <a:p>
            <a:pPr marL="342900"/>
            <a:endParaRPr lang="en-US" dirty="0">
              <a:cs typeface="Calibri"/>
            </a:endParaRPr>
          </a:p>
        </p:txBody>
      </p:sp>
      <p:grpSp>
        <p:nvGrpSpPr>
          <p:cNvPr id="4" name="Group 3">
            <a:extLst>
              <a:ext uri="{FF2B5EF4-FFF2-40B4-BE49-F238E27FC236}">
                <a16:creationId xmlns:a16="http://schemas.microsoft.com/office/drawing/2014/main" id="{B06C5CAD-50BD-4B4E-83A9-B00DED765E80}"/>
              </a:ext>
            </a:extLst>
          </p:cNvPr>
          <p:cNvGrpSpPr/>
          <p:nvPr/>
        </p:nvGrpSpPr>
        <p:grpSpPr>
          <a:xfrm>
            <a:off x="318655" y="3773855"/>
            <a:ext cx="1044107" cy="1346978"/>
            <a:chOff x="5465550" y="3340280"/>
            <a:chExt cx="725569" cy="1003898"/>
          </a:xfrm>
        </p:grpSpPr>
        <p:sp>
          <p:nvSpPr>
            <p:cNvPr id="5" name="Google Shape;2124;p34">
              <a:extLst>
                <a:ext uri="{FF2B5EF4-FFF2-40B4-BE49-F238E27FC236}">
                  <a16:creationId xmlns:a16="http://schemas.microsoft.com/office/drawing/2014/main" id="{BAC90484-016C-4179-A0A2-6BB5DEF10EBC}"/>
                </a:ext>
              </a:extLst>
            </p:cNvPr>
            <p:cNvSpPr/>
            <p:nvPr/>
          </p:nvSpPr>
          <p:spPr>
            <a:xfrm>
              <a:off x="5465550" y="3942628"/>
              <a:ext cx="475359" cy="274695"/>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127;p34">
              <a:extLst>
                <a:ext uri="{FF2B5EF4-FFF2-40B4-BE49-F238E27FC236}">
                  <a16:creationId xmlns:a16="http://schemas.microsoft.com/office/drawing/2014/main" id="{02710FB7-9EFC-45BB-910B-755A96CE235D}"/>
                </a:ext>
              </a:extLst>
            </p:cNvPr>
            <p:cNvSpPr/>
            <p:nvPr/>
          </p:nvSpPr>
          <p:spPr>
            <a:xfrm>
              <a:off x="6013623" y="4243940"/>
              <a:ext cx="177395" cy="10000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128;p34">
              <a:extLst>
                <a:ext uri="{FF2B5EF4-FFF2-40B4-BE49-F238E27FC236}">
                  <a16:creationId xmlns:a16="http://schemas.microsoft.com/office/drawing/2014/main" id="{441C2505-DE95-461E-A613-2214768E5FCB}"/>
                </a:ext>
              </a:extLst>
            </p:cNvPr>
            <p:cNvSpPr/>
            <p:nvPr/>
          </p:nvSpPr>
          <p:spPr>
            <a:xfrm>
              <a:off x="6016591" y="4260745"/>
              <a:ext cx="174528" cy="8343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129;p34">
              <a:extLst>
                <a:ext uri="{FF2B5EF4-FFF2-40B4-BE49-F238E27FC236}">
                  <a16:creationId xmlns:a16="http://schemas.microsoft.com/office/drawing/2014/main" id="{C770467C-22CB-4EB1-865A-B91DB6D44BA5}"/>
                </a:ext>
              </a:extLst>
            </p:cNvPr>
            <p:cNvSpPr/>
            <p:nvPr/>
          </p:nvSpPr>
          <p:spPr>
            <a:xfrm>
              <a:off x="5869391" y="4167052"/>
              <a:ext cx="177432" cy="100139"/>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130;p34">
              <a:extLst>
                <a:ext uri="{FF2B5EF4-FFF2-40B4-BE49-F238E27FC236}">
                  <a16:creationId xmlns:a16="http://schemas.microsoft.com/office/drawing/2014/main" id="{9F0962A0-3448-4C98-83E1-6C65101EC741}"/>
                </a:ext>
              </a:extLst>
            </p:cNvPr>
            <p:cNvSpPr/>
            <p:nvPr/>
          </p:nvSpPr>
          <p:spPr>
            <a:xfrm>
              <a:off x="5872652" y="4183858"/>
              <a:ext cx="174528" cy="83334"/>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131;p34">
              <a:extLst>
                <a:ext uri="{FF2B5EF4-FFF2-40B4-BE49-F238E27FC236}">
                  <a16:creationId xmlns:a16="http://schemas.microsoft.com/office/drawing/2014/main" id="{4A257E80-7FB8-4D49-BC7A-251B5A8C12DC}"/>
                </a:ext>
              </a:extLst>
            </p:cNvPr>
            <p:cNvSpPr/>
            <p:nvPr/>
          </p:nvSpPr>
          <p:spPr>
            <a:xfrm>
              <a:off x="5541746" y="3787286"/>
              <a:ext cx="572357" cy="492814"/>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132;p34">
              <a:extLst>
                <a:ext uri="{FF2B5EF4-FFF2-40B4-BE49-F238E27FC236}">
                  <a16:creationId xmlns:a16="http://schemas.microsoft.com/office/drawing/2014/main" id="{E6F2303F-9F54-44C4-850E-264CA6D18126}"/>
                </a:ext>
              </a:extLst>
            </p:cNvPr>
            <p:cNvSpPr/>
            <p:nvPr/>
          </p:nvSpPr>
          <p:spPr>
            <a:xfrm>
              <a:off x="5493558" y="3690830"/>
              <a:ext cx="123355" cy="215499"/>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133;p34">
              <a:extLst>
                <a:ext uri="{FF2B5EF4-FFF2-40B4-BE49-F238E27FC236}">
                  <a16:creationId xmlns:a16="http://schemas.microsoft.com/office/drawing/2014/main" id="{508B9950-B5D0-4DC7-BA3A-5969B792C35E}"/>
                </a:ext>
              </a:extLst>
            </p:cNvPr>
            <p:cNvSpPr/>
            <p:nvPr/>
          </p:nvSpPr>
          <p:spPr>
            <a:xfrm>
              <a:off x="5483992" y="3563694"/>
              <a:ext cx="82338" cy="15858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134;p34">
              <a:extLst>
                <a:ext uri="{FF2B5EF4-FFF2-40B4-BE49-F238E27FC236}">
                  <a16:creationId xmlns:a16="http://schemas.microsoft.com/office/drawing/2014/main" id="{CEBB958A-A6B9-4F39-82C6-EC779FB0B7F3}"/>
                </a:ext>
              </a:extLst>
            </p:cNvPr>
            <p:cNvSpPr/>
            <p:nvPr/>
          </p:nvSpPr>
          <p:spPr>
            <a:xfrm>
              <a:off x="5568874" y="3353530"/>
              <a:ext cx="188491" cy="301924"/>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 name="Google Shape;2135;p34">
              <a:extLst>
                <a:ext uri="{FF2B5EF4-FFF2-40B4-BE49-F238E27FC236}">
                  <a16:creationId xmlns:a16="http://schemas.microsoft.com/office/drawing/2014/main" id="{FC7F92E9-DE2D-473C-9DAF-57C499E6C65E}"/>
                </a:ext>
              </a:extLst>
            </p:cNvPr>
            <p:cNvGrpSpPr/>
            <p:nvPr/>
          </p:nvGrpSpPr>
          <p:grpSpPr>
            <a:xfrm>
              <a:off x="5682933" y="3596651"/>
              <a:ext cx="388831" cy="410840"/>
              <a:chOff x="4345944" y="4626313"/>
              <a:chExt cx="483621" cy="510995"/>
            </a:xfrm>
          </p:grpSpPr>
          <p:grpSp>
            <p:nvGrpSpPr>
              <p:cNvPr id="21" name="Google Shape;2136;p34">
                <a:extLst>
                  <a:ext uri="{FF2B5EF4-FFF2-40B4-BE49-F238E27FC236}">
                    <a16:creationId xmlns:a16="http://schemas.microsoft.com/office/drawing/2014/main" id="{17A6442B-FA6C-440D-98B8-EF20CC010117}"/>
                  </a:ext>
                </a:extLst>
              </p:cNvPr>
              <p:cNvGrpSpPr/>
              <p:nvPr/>
            </p:nvGrpSpPr>
            <p:grpSpPr>
              <a:xfrm>
                <a:off x="4345944" y="4852987"/>
                <a:ext cx="474200" cy="284321"/>
                <a:chOff x="4345944" y="4852987"/>
                <a:chExt cx="474200" cy="284321"/>
              </a:xfrm>
            </p:grpSpPr>
            <p:sp>
              <p:nvSpPr>
                <p:cNvPr id="32" name="Google Shape;2137;p34">
                  <a:extLst>
                    <a:ext uri="{FF2B5EF4-FFF2-40B4-BE49-F238E27FC236}">
                      <a16:creationId xmlns:a16="http://schemas.microsoft.com/office/drawing/2014/main" id="{C34DD3A0-090B-4535-824E-18532B93882F}"/>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138;p34">
                  <a:extLst>
                    <a:ext uri="{FF2B5EF4-FFF2-40B4-BE49-F238E27FC236}">
                      <a16:creationId xmlns:a16="http://schemas.microsoft.com/office/drawing/2014/main" id="{3D843892-2E94-4659-AEBF-A87DEEFD2AB7}"/>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139;p34">
                  <a:extLst>
                    <a:ext uri="{FF2B5EF4-FFF2-40B4-BE49-F238E27FC236}">
                      <a16:creationId xmlns:a16="http://schemas.microsoft.com/office/drawing/2014/main" id="{F8CA74B0-5E28-4EBF-B9E1-E1C151581543}"/>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 name="Google Shape;2140;p34">
                  <a:extLst>
                    <a:ext uri="{FF2B5EF4-FFF2-40B4-BE49-F238E27FC236}">
                      <a16:creationId xmlns:a16="http://schemas.microsoft.com/office/drawing/2014/main" id="{699BEAE0-037F-48E4-840C-9EE204404F16}"/>
                    </a:ext>
                  </a:extLst>
                </p:cNvPr>
                <p:cNvGrpSpPr/>
                <p:nvPr/>
              </p:nvGrpSpPr>
              <p:grpSpPr>
                <a:xfrm>
                  <a:off x="4457040" y="4985575"/>
                  <a:ext cx="133724" cy="77247"/>
                  <a:chOff x="4457040" y="4985575"/>
                  <a:chExt cx="133724" cy="77247"/>
                </a:xfrm>
              </p:grpSpPr>
              <p:sp>
                <p:nvSpPr>
                  <p:cNvPr id="100" name="Google Shape;2141;p34">
                    <a:extLst>
                      <a:ext uri="{FF2B5EF4-FFF2-40B4-BE49-F238E27FC236}">
                        <a16:creationId xmlns:a16="http://schemas.microsoft.com/office/drawing/2014/main" id="{F299027F-5361-4B53-B3C8-99317FC40ADD}"/>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142;p34">
                    <a:extLst>
                      <a:ext uri="{FF2B5EF4-FFF2-40B4-BE49-F238E27FC236}">
                        <a16:creationId xmlns:a16="http://schemas.microsoft.com/office/drawing/2014/main" id="{EDC42669-CF4B-4501-8908-F3A13F7B94F9}"/>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 name="Google Shape;2143;p34">
                  <a:extLst>
                    <a:ext uri="{FF2B5EF4-FFF2-40B4-BE49-F238E27FC236}">
                      <a16:creationId xmlns:a16="http://schemas.microsoft.com/office/drawing/2014/main" id="{DA1D821B-F23C-4469-89DD-AC4F1486F038}"/>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144;p34">
                  <a:extLst>
                    <a:ext uri="{FF2B5EF4-FFF2-40B4-BE49-F238E27FC236}">
                      <a16:creationId xmlns:a16="http://schemas.microsoft.com/office/drawing/2014/main" id="{6E172E7D-B3A8-4348-AE62-F9DDA98F6FFF}"/>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145;p34">
                  <a:extLst>
                    <a:ext uri="{FF2B5EF4-FFF2-40B4-BE49-F238E27FC236}">
                      <a16:creationId xmlns:a16="http://schemas.microsoft.com/office/drawing/2014/main" id="{878C30DA-1AD8-43A8-BBC9-72977BA1B171}"/>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146;p34">
                  <a:extLst>
                    <a:ext uri="{FF2B5EF4-FFF2-40B4-BE49-F238E27FC236}">
                      <a16:creationId xmlns:a16="http://schemas.microsoft.com/office/drawing/2014/main" id="{B8330108-C674-4C99-AAE6-431C2CAE62FC}"/>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147;p34">
                  <a:extLst>
                    <a:ext uri="{FF2B5EF4-FFF2-40B4-BE49-F238E27FC236}">
                      <a16:creationId xmlns:a16="http://schemas.microsoft.com/office/drawing/2014/main" id="{B5BD7D48-EFB6-4CA8-B935-054FFE44BE86}"/>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148;p34">
                  <a:extLst>
                    <a:ext uri="{FF2B5EF4-FFF2-40B4-BE49-F238E27FC236}">
                      <a16:creationId xmlns:a16="http://schemas.microsoft.com/office/drawing/2014/main" id="{F0BBC6C4-C985-4D9C-B465-9E1D7BEEBA23}"/>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149;p34">
                  <a:extLst>
                    <a:ext uri="{FF2B5EF4-FFF2-40B4-BE49-F238E27FC236}">
                      <a16:creationId xmlns:a16="http://schemas.microsoft.com/office/drawing/2014/main" id="{AD88BA2A-A3F4-4FAF-AF89-B1F57F7B17A0}"/>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150;p34">
                  <a:extLst>
                    <a:ext uri="{FF2B5EF4-FFF2-40B4-BE49-F238E27FC236}">
                      <a16:creationId xmlns:a16="http://schemas.microsoft.com/office/drawing/2014/main" id="{93386AA1-8C53-4FDD-8ED2-ED5A787730C0}"/>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151;p34">
                  <a:extLst>
                    <a:ext uri="{FF2B5EF4-FFF2-40B4-BE49-F238E27FC236}">
                      <a16:creationId xmlns:a16="http://schemas.microsoft.com/office/drawing/2014/main" id="{DD67B9CA-D23D-44AC-8196-8D457A52672A}"/>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152;p34">
                  <a:extLst>
                    <a:ext uri="{FF2B5EF4-FFF2-40B4-BE49-F238E27FC236}">
                      <a16:creationId xmlns:a16="http://schemas.microsoft.com/office/drawing/2014/main" id="{2D678AD5-0225-48A7-A4E9-4FF6E4EB9F10}"/>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153;p34">
                  <a:extLst>
                    <a:ext uri="{FF2B5EF4-FFF2-40B4-BE49-F238E27FC236}">
                      <a16:creationId xmlns:a16="http://schemas.microsoft.com/office/drawing/2014/main" id="{D12F9AAE-5747-438D-BD06-1F11BAD684E5}"/>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154;p34">
                  <a:extLst>
                    <a:ext uri="{FF2B5EF4-FFF2-40B4-BE49-F238E27FC236}">
                      <a16:creationId xmlns:a16="http://schemas.microsoft.com/office/drawing/2014/main" id="{18796646-7C72-4F83-930D-2CB0D0096EAE}"/>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155;p34">
                  <a:extLst>
                    <a:ext uri="{FF2B5EF4-FFF2-40B4-BE49-F238E27FC236}">
                      <a16:creationId xmlns:a16="http://schemas.microsoft.com/office/drawing/2014/main" id="{F1BA1E99-5047-43CF-9464-5057E9CC3142}"/>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156;p34">
                  <a:extLst>
                    <a:ext uri="{FF2B5EF4-FFF2-40B4-BE49-F238E27FC236}">
                      <a16:creationId xmlns:a16="http://schemas.microsoft.com/office/drawing/2014/main" id="{61347087-1173-47AA-A39B-CA6068EB87FE}"/>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157;p34">
                  <a:extLst>
                    <a:ext uri="{FF2B5EF4-FFF2-40B4-BE49-F238E27FC236}">
                      <a16:creationId xmlns:a16="http://schemas.microsoft.com/office/drawing/2014/main" id="{3B3CD48F-7960-4D17-B0B7-1F14F1F75687}"/>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158;p34">
                  <a:extLst>
                    <a:ext uri="{FF2B5EF4-FFF2-40B4-BE49-F238E27FC236}">
                      <a16:creationId xmlns:a16="http://schemas.microsoft.com/office/drawing/2014/main" id="{585688C1-B2F4-4380-8A83-39690A4F129C}"/>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159;p34">
                  <a:extLst>
                    <a:ext uri="{FF2B5EF4-FFF2-40B4-BE49-F238E27FC236}">
                      <a16:creationId xmlns:a16="http://schemas.microsoft.com/office/drawing/2014/main" id="{88EF415E-A3A9-486A-A18D-ABFC11A72101}"/>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160;p34">
                  <a:extLst>
                    <a:ext uri="{FF2B5EF4-FFF2-40B4-BE49-F238E27FC236}">
                      <a16:creationId xmlns:a16="http://schemas.microsoft.com/office/drawing/2014/main" id="{6019B8E6-76E4-40D4-B320-660593224C0D}"/>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161;p34">
                  <a:extLst>
                    <a:ext uri="{FF2B5EF4-FFF2-40B4-BE49-F238E27FC236}">
                      <a16:creationId xmlns:a16="http://schemas.microsoft.com/office/drawing/2014/main" id="{65A38109-44D5-4748-A1B3-A0511A070B87}"/>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162;p34">
                  <a:extLst>
                    <a:ext uri="{FF2B5EF4-FFF2-40B4-BE49-F238E27FC236}">
                      <a16:creationId xmlns:a16="http://schemas.microsoft.com/office/drawing/2014/main" id="{F5DEC1BA-5123-4CF6-9EA6-FC0760FA7645}"/>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163;p34">
                  <a:extLst>
                    <a:ext uri="{FF2B5EF4-FFF2-40B4-BE49-F238E27FC236}">
                      <a16:creationId xmlns:a16="http://schemas.microsoft.com/office/drawing/2014/main" id="{45BE65F2-1EB7-4E56-B09A-A76BF9BDB9F3}"/>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164;p34">
                  <a:extLst>
                    <a:ext uri="{FF2B5EF4-FFF2-40B4-BE49-F238E27FC236}">
                      <a16:creationId xmlns:a16="http://schemas.microsoft.com/office/drawing/2014/main" id="{7AF25B10-F831-4F03-BB10-DAA4029D7CE9}"/>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165;p34">
                  <a:extLst>
                    <a:ext uri="{FF2B5EF4-FFF2-40B4-BE49-F238E27FC236}">
                      <a16:creationId xmlns:a16="http://schemas.microsoft.com/office/drawing/2014/main" id="{DFCE9A23-F9C4-47AD-9F90-33301A650FF4}"/>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166;p34">
                  <a:extLst>
                    <a:ext uri="{FF2B5EF4-FFF2-40B4-BE49-F238E27FC236}">
                      <a16:creationId xmlns:a16="http://schemas.microsoft.com/office/drawing/2014/main" id="{A63BA468-0138-431E-806D-363B4B97F2C1}"/>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167;p34">
                  <a:extLst>
                    <a:ext uri="{FF2B5EF4-FFF2-40B4-BE49-F238E27FC236}">
                      <a16:creationId xmlns:a16="http://schemas.microsoft.com/office/drawing/2014/main" id="{A79604A8-80A0-49C9-8EFE-7487E3830BF7}"/>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168;p34">
                  <a:extLst>
                    <a:ext uri="{FF2B5EF4-FFF2-40B4-BE49-F238E27FC236}">
                      <a16:creationId xmlns:a16="http://schemas.microsoft.com/office/drawing/2014/main" id="{469D402C-D752-4F3D-B5DA-EC4EAA3C15C4}"/>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169;p34">
                  <a:extLst>
                    <a:ext uri="{FF2B5EF4-FFF2-40B4-BE49-F238E27FC236}">
                      <a16:creationId xmlns:a16="http://schemas.microsoft.com/office/drawing/2014/main" id="{20A5BE51-6DE6-43C0-9F4F-AB6AAB5F0C23}"/>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170;p34">
                  <a:extLst>
                    <a:ext uri="{FF2B5EF4-FFF2-40B4-BE49-F238E27FC236}">
                      <a16:creationId xmlns:a16="http://schemas.microsoft.com/office/drawing/2014/main" id="{6308CF62-CED3-413E-AB21-10B0D9847417}"/>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171;p34">
                  <a:extLst>
                    <a:ext uri="{FF2B5EF4-FFF2-40B4-BE49-F238E27FC236}">
                      <a16:creationId xmlns:a16="http://schemas.microsoft.com/office/drawing/2014/main" id="{25D28E3E-5AFE-4253-9171-606F515B5FF1}"/>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172;p34">
                  <a:extLst>
                    <a:ext uri="{FF2B5EF4-FFF2-40B4-BE49-F238E27FC236}">
                      <a16:creationId xmlns:a16="http://schemas.microsoft.com/office/drawing/2014/main" id="{C8EFE7D1-452A-427E-80C2-35E5BEC35B07}"/>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173;p34">
                  <a:extLst>
                    <a:ext uri="{FF2B5EF4-FFF2-40B4-BE49-F238E27FC236}">
                      <a16:creationId xmlns:a16="http://schemas.microsoft.com/office/drawing/2014/main" id="{16D7BAC3-9222-42FB-8B81-1359342813EE}"/>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174;p34">
                  <a:extLst>
                    <a:ext uri="{FF2B5EF4-FFF2-40B4-BE49-F238E27FC236}">
                      <a16:creationId xmlns:a16="http://schemas.microsoft.com/office/drawing/2014/main" id="{F6E41910-7C70-4B4D-B025-6418AC55AC8E}"/>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175;p34">
                  <a:extLst>
                    <a:ext uri="{FF2B5EF4-FFF2-40B4-BE49-F238E27FC236}">
                      <a16:creationId xmlns:a16="http://schemas.microsoft.com/office/drawing/2014/main" id="{7B60B248-EA46-4036-920B-0F1466A181F6}"/>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176;p34">
                  <a:extLst>
                    <a:ext uri="{FF2B5EF4-FFF2-40B4-BE49-F238E27FC236}">
                      <a16:creationId xmlns:a16="http://schemas.microsoft.com/office/drawing/2014/main" id="{170A0254-C410-4F13-B877-6DBB41C4F896}"/>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177;p34">
                  <a:extLst>
                    <a:ext uri="{FF2B5EF4-FFF2-40B4-BE49-F238E27FC236}">
                      <a16:creationId xmlns:a16="http://schemas.microsoft.com/office/drawing/2014/main" id="{A236A441-2574-4A84-81FE-695E84BDAD80}"/>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178;p34">
                  <a:extLst>
                    <a:ext uri="{FF2B5EF4-FFF2-40B4-BE49-F238E27FC236}">
                      <a16:creationId xmlns:a16="http://schemas.microsoft.com/office/drawing/2014/main" id="{59A88A77-E042-4BA2-9B96-F6746D3935AF}"/>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179;p34">
                  <a:extLst>
                    <a:ext uri="{FF2B5EF4-FFF2-40B4-BE49-F238E27FC236}">
                      <a16:creationId xmlns:a16="http://schemas.microsoft.com/office/drawing/2014/main" id="{E5F5608C-D814-4F19-B703-DAEB561EE41B}"/>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180;p34">
                  <a:extLst>
                    <a:ext uri="{FF2B5EF4-FFF2-40B4-BE49-F238E27FC236}">
                      <a16:creationId xmlns:a16="http://schemas.microsoft.com/office/drawing/2014/main" id="{44D353CE-9344-4004-AFCD-CB2270D6274C}"/>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181;p34">
                  <a:extLst>
                    <a:ext uri="{FF2B5EF4-FFF2-40B4-BE49-F238E27FC236}">
                      <a16:creationId xmlns:a16="http://schemas.microsoft.com/office/drawing/2014/main" id="{297A4C95-B052-4236-BE65-6EAF4F74F1D3}"/>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182;p34">
                  <a:extLst>
                    <a:ext uri="{FF2B5EF4-FFF2-40B4-BE49-F238E27FC236}">
                      <a16:creationId xmlns:a16="http://schemas.microsoft.com/office/drawing/2014/main" id="{257B998E-4A86-47E2-B10D-5F5556B4075B}"/>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183;p34">
                  <a:extLst>
                    <a:ext uri="{FF2B5EF4-FFF2-40B4-BE49-F238E27FC236}">
                      <a16:creationId xmlns:a16="http://schemas.microsoft.com/office/drawing/2014/main" id="{912E6496-91F7-436C-A520-6F7E15EC9C98}"/>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184;p34">
                  <a:extLst>
                    <a:ext uri="{FF2B5EF4-FFF2-40B4-BE49-F238E27FC236}">
                      <a16:creationId xmlns:a16="http://schemas.microsoft.com/office/drawing/2014/main" id="{07112988-794D-4908-969D-3D9507732B32}"/>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185;p34">
                  <a:extLst>
                    <a:ext uri="{FF2B5EF4-FFF2-40B4-BE49-F238E27FC236}">
                      <a16:creationId xmlns:a16="http://schemas.microsoft.com/office/drawing/2014/main" id="{EC5112B5-AE63-4513-B5CF-396CD28E4424}"/>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186;p34">
                  <a:extLst>
                    <a:ext uri="{FF2B5EF4-FFF2-40B4-BE49-F238E27FC236}">
                      <a16:creationId xmlns:a16="http://schemas.microsoft.com/office/drawing/2014/main" id="{478A629A-FB79-41C4-B8A3-678055F187F4}"/>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187;p34">
                  <a:extLst>
                    <a:ext uri="{FF2B5EF4-FFF2-40B4-BE49-F238E27FC236}">
                      <a16:creationId xmlns:a16="http://schemas.microsoft.com/office/drawing/2014/main" id="{F6175F3F-710E-4A29-A658-C51DF62CF4B2}"/>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188;p34">
                  <a:extLst>
                    <a:ext uri="{FF2B5EF4-FFF2-40B4-BE49-F238E27FC236}">
                      <a16:creationId xmlns:a16="http://schemas.microsoft.com/office/drawing/2014/main" id="{A0952A5F-A867-46FD-A709-62D411212105}"/>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189;p34">
                  <a:extLst>
                    <a:ext uri="{FF2B5EF4-FFF2-40B4-BE49-F238E27FC236}">
                      <a16:creationId xmlns:a16="http://schemas.microsoft.com/office/drawing/2014/main" id="{E2240B43-67B3-44EC-8FD4-B3AF49AF6BD4}"/>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190;p34">
                  <a:extLst>
                    <a:ext uri="{FF2B5EF4-FFF2-40B4-BE49-F238E27FC236}">
                      <a16:creationId xmlns:a16="http://schemas.microsoft.com/office/drawing/2014/main" id="{E32DDDCB-E515-4366-BDFB-21E9018B4D4F}"/>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191;p34">
                  <a:extLst>
                    <a:ext uri="{FF2B5EF4-FFF2-40B4-BE49-F238E27FC236}">
                      <a16:creationId xmlns:a16="http://schemas.microsoft.com/office/drawing/2014/main" id="{F4FFF881-48DE-4826-8EEE-EDED37C66725}"/>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192;p34">
                  <a:extLst>
                    <a:ext uri="{FF2B5EF4-FFF2-40B4-BE49-F238E27FC236}">
                      <a16:creationId xmlns:a16="http://schemas.microsoft.com/office/drawing/2014/main" id="{C0F61FDF-32E5-4F02-BEEC-6EF17D1CE227}"/>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193;p34">
                  <a:extLst>
                    <a:ext uri="{FF2B5EF4-FFF2-40B4-BE49-F238E27FC236}">
                      <a16:creationId xmlns:a16="http://schemas.microsoft.com/office/drawing/2014/main" id="{8315ABFB-7876-4289-9CD4-FD8B8A8EA599}"/>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194;p34">
                  <a:extLst>
                    <a:ext uri="{FF2B5EF4-FFF2-40B4-BE49-F238E27FC236}">
                      <a16:creationId xmlns:a16="http://schemas.microsoft.com/office/drawing/2014/main" id="{312DCE02-5C85-449D-81CB-08220C7055F0}"/>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195;p34">
                  <a:extLst>
                    <a:ext uri="{FF2B5EF4-FFF2-40B4-BE49-F238E27FC236}">
                      <a16:creationId xmlns:a16="http://schemas.microsoft.com/office/drawing/2014/main" id="{A02AE816-CC95-431F-B29A-F265B85DD843}"/>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196;p34">
                  <a:extLst>
                    <a:ext uri="{FF2B5EF4-FFF2-40B4-BE49-F238E27FC236}">
                      <a16:creationId xmlns:a16="http://schemas.microsoft.com/office/drawing/2014/main" id="{4A46DB92-D60F-4DA5-A62A-6265249EAB75}"/>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197;p34">
                  <a:extLst>
                    <a:ext uri="{FF2B5EF4-FFF2-40B4-BE49-F238E27FC236}">
                      <a16:creationId xmlns:a16="http://schemas.microsoft.com/office/drawing/2014/main" id="{81701AB3-3935-4802-85AA-860F337B7F1C}"/>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198;p34">
                  <a:extLst>
                    <a:ext uri="{FF2B5EF4-FFF2-40B4-BE49-F238E27FC236}">
                      <a16:creationId xmlns:a16="http://schemas.microsoft.com/office/drawing/2014/main" id="{613726DA-22DD-4B00-8B8A-E38A7FAAB804}"/>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199;p34">
                  <a:extLst>
                    <a:ext uri="{FF2B5EF4-FFF2-40B4-BE49-F238E27FC236}">
                      <a16:creationId xmlns:a16="http://schemas.microsoft.com/office/drawing/2014/main" id="{CA96C41D-C29C-4FF7-BB38-9D8FC69D4C0E}"/>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200;p34">
                  <a:extLst>
                    <a:ext uri="{FF2B5EF4-FFF2-40B4-BE49-F238E27FC236}">
                      <a16:creationId xmlns:a16="http://schemas.microsoft.com/office/drawing/2014/main" id="{BAE1FC59-4111-4FCA-B979-5546C8EF1C5F}"/>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201;p34">
                  <a:extLst>
                    <a:ext uri="{FF2B5EF4-FFF2-40B4-BE49-F238E27FC236}">
                      <a16:creationId xmlns:a16="http://schemas.microsoft.com/office/drawing/2014/main" id="{312625C6-2345-4204-9B1E-FD0BF6A62E6F}"/>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202;p34">
                  <a:extLst>
                    <a:ext uri="{FF2B5EF4-FFF2-40B4-BE49-F238E27FC236}">
                      <a16:creationId xmlns:a16="http://schemas.microsoft.com/office/drawing/2014/main" id="{9B6447CC-2706-44B7-A12D-362A20764062}"/>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203;p34">
                  <a:extLst>
                    <a:ext uri="{FF2B5EF4-FFF2-40B4-BE49-F238E27FC236}">
                      <a16:creationId xmlns:a16="http://schemas.microsoft.com/office/drawing/2014/main" id="{ED497348-C332-4419-8A22-3FD9288E4F6C}"/>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204;p34">
                  <a:extLst>
                    <a:ext uri="{FF2B5EF4-FFF2-40B4-BE49-F238E27FC236}">
                      <a16:creationId xmlns:a16="http://schemas.microsoft.com/office/drawing/2014/main" id="{62B1CB0E-F41A-4C9B-ADDC-1DAB8A7BBFF3}"/>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205;p34">
                  <a:extLst>
                    <a:ext uri="{FF2B5EF4-FFF2-40B4-BE49-F238E27FC236}">
                      <a16:creationId xmlns:a16="http://schemas.microsoft.com/office/drawing/2014/main" id="{7B3DF0EF-A8E6-408F-8CB0-50D6A5EF7EDF}"/>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206;p34">
                  <a:extLst>
                    <a:ext uri="{FF2B5EF4-FFF2-40B4-BE49-F238E27FC236}">
                      <a16:creationId xmlns:a16="http://schemas.microsoft.com/office/drawing/2014/main" id="{2DCAE9C5-45FC-49BA-B4A8-84B5E9489049}"/>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 name="Google Shape;2207;p34">
                <a:extLst>
                  <a:ext uri="{FF2B5EF4-FFF2-40B4-BE49-F238E27FC236}">
                    <a16:creationId xmlns:a16="http://schemas.microsoft.com/office/drawing/2014/main" id="{82218021-AEA5-49B8-BBFB-CE1621E58434}"/>
                  </a:ext>
                </a:extLst>
              </p:cNvPr>
              <p:cNvGrpSpPr/>
              <p:nvPr/>
            </p:nvGrpSpPr>
            <p:grpSpPr>
              <a:xfrm>
                <a:off x="4543079" y="4626313"/>
                <a:ext cx="286486" cy="386884"/>
                <a:chOff x="4543079" y="4626313"/>
                <a:chExt cx="286486" cy="386884"/>
              </a:xfrm>
            </p:grpSpPr>
            <p:grpSp>
              <p:nvGrpSpPr>
                <p:cNvPr id="23" name="Google Shape;2208;p34">
                  <a:extLst>
                    <a:ext uri="{FF2B5EF4-FFF2-40B4-BE49-F238E27FC236}">
                      <a16:creationId xmlns:a16="http://schemas.microsoft.com/office/drawing/2014/main" id="{0E210621-F009-42BF-AB3A-C007C4D70470}"/>
                    </a:ext>
                  </a:extLst>
                </p:cNvPr>
                <p:cNvGrpSpPr/>
                <p:nvPr/>
              </p:nvGrpSpPr>
              <p:grpSpPr>
                <a:xfrm>
                  <a:off x="4543079" y="4626313"/>
                  <a:ext cx="286486" cy="386884"/>
                  <a:chOff x="4543079" y="4626313"/>
                  <a:chExt cx="286486" cy="386884"/>
                </a:xfrm>
              </p:grpSpPr>
              <p:sp>
                <p:nvSpPr>
                  <p:cNvPr id="27" name="Google Shape;2209;p34">
                    <a:extLst>
                      <a:ext uri="{FF2B5EF4-FFF2-40B4-BE49-F238E27FC236}">
                        <a16:creationId xmlns:a16="http://schemas.microsoft.com/office/drawing/2014/main" id="{A4048C82-5EAF-4674-B472-865D073E948D}"/>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210;p34">
                    <a:extLst>
                      <a:ext uri="{FF2B5EF4-FFF2-40B4-BE49-F238E27FC236}">
                        <a16:creationId xmlns:a16="http://schemas.microsoft.com/office/drawing/2014/main" id="{321162C1-920B-47E9-B207-BE8706D5307E}"/>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211;p34">
                    <a:extLst>
                      <a:ext uri="{FF2B5EF4-FFF2-40B4-BE49-F238E27FC236}">
                        <a16:creationId xmlns:a16="http://schemas.microsoft.com/office/drawing/2014/main" id="{2ECAE30A-BDDE-4707-B76C-F8FD428C50F8}"/>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212;p34">
                    <a:extLst>
                      <a:ext uri="{FF2B5EF4-FFF2-40B4-BE49-F238E27FC236}">
                        <a16:creationId xmlns:a16="http://schemas.microsoft.com/office/drawing/2014/main" id="{120C14DD-7DAA-4309-A8DD-F706529F4653}"/>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213;p34">
                    <a:extLst>
                      <a:ext uri="{FF2B5EF4-FFF2-40B4-BE49-F238E27FC236}">
                        <a16:creationId xmlns:a16="http://schemas.microsoft.com/office/drawing/2014/main" id="{22AD1144-D105-4A20-964F-54744367442C}"/>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2214;p34">
                  <a:extLst>
                    <a:ext uri="{FF2B5EF4-FFF2-40B4-BE49-F238E27FC236}">
                      <a16:creationId xmlns:a16="http://schemas.microsoft.com/office/drawing/2014/main" id="{D6866584-357C-4DE4-8419-20E62F6A15A6}"/>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215;p34">
                  <a:extLst>
                    <a:ext uri="{FF2B5EF4-FFF2-40B4-BE49-F238E27FC236}">
                      <a16:creationId xmlns:a16="http://schemas.microsoft.com/office/drawing/2014/main" id="{3F7CC96D-8918-491D-9E2F-080D9A4F40D0}"/>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216;p34">
                  <a:extLst>
                    <a:ext uri="{FF2B5EF4-FFF2-40B4-BE49-F238E27FC236}">
                      <a16:creationId xmlns:a16="http://schemas.microsoft.com/office/drawing/2014/main" id="{0B2638D0-93CB-44F5-9ABC-9962167967BC}"/>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 name="Google Shape;2217;p34">
              <a:extLst>
                <a:ext uri="{FF2B5EF4-FFF2-40B4-BE49-F238E27FC236}">
                  <a16:creationId xmlns:a16="http://schemas.microsoft.com/office/drawing/2014/main" id="{A99F6E94-5107-4EB1-A2F8-554C6F5FC05D}"/>
                </a:ext>
              </a:extLst>
            </p:cNvPr>
            <p:cNvSpPr/>
            <p:nvPr/>
          </p:nvSpPr>
          <p:spPr>
            <a:xfrm>
              <a:off x="5507308" y="3567123"/>
              <a:ext cx="289825" cy="480347"/>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218;p34">
              <a:extLst>
                <a:ext uri="{FF2B5EF4-FFF2-40B4-BE49-F238E27FC236}">
                  <a16:creationId xmlns:a16="http://schemas.microsoft.com/office/drawing/2014/main" id="{B8C4B33A-A1DD-4131-A6E9-88FC9815A6BB}"/>
                </a:ext>
              </a:extLst>
            </p:cNvPr>
            <p:cNvSpPr/>
            <p:nvPr/>
          </p:nvSpPr>
          <p:spPr>
            <a:xfrm>
              <a:off x="5716251" y="3647972"/>
              <a:ext cx="367648" cy="286515"/>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219;p34">
              <a:extLst>
                <a:ext uri="{FF2B5EF4-FFF2-40B4-BE49-F238E27FC236}">
                  <a16:creationId xmlns:a16="http://schemas.microsoft.com/office/drawing/2014/main" id="{7C6E3AF2-B6FF-4601-8171-3CCE508E969D}"/>
                </a:ext>
              </a:extLst>
            </p:cNvPr>
            <p:cNvSpPr/>
            <p:nvPr/>
          </p:nvSpPr>
          <p:spPr>
            <a:xfrm>
              <a:off x="5703205" y="3642051"/>
              <a:ext cx="112054" cy="163940"/>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220;p34">
              <a:extLst>
                <a:ext uri="{FF2B5EF4-FFF2-40B4-BE49-F238E27FC236}">
                  <a16:creationId xmlns:a16="http://schemas.microsoft.com/office/drawing/2014/main" id="{C864F2FA-4F06-444A-92C8-A0372B0A971A}"/>
                </a:ext>
              </a:extLst>
            </p:cNvPr>
            <p:cNvSpPr/>
            <p:nvPr/>
          </p:nvSpPr>
          <p:spPr>
            <a:xfrm>
              <a:off x="5574561" y="3340280"/>
              <a:ext cx="182712" cy="201645"/>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221;p34">
              <a:extLst>
                <a:ext uri="{FF2B5EF4-FFF2-40B4-BE49-F238E27FC236}">
                  <a16:creationId xmlns:a16="http://schemas.microsoft.com/office/drawing/2014/main" id="{D8710FFB-B5E1-4CF5-A818-3C4D3A900C21}"/>
                </a:ext>
              </a:extLst>
            </p:cNvPr>
            <p:cNvSpPr/>
            <p:nvPr/>
          </p:nvSpPr>
          <p:spPr>
            <a:xfrm>
              <a:off x="5779064" y="4078865"/>
              <a:ext cx="161845" cy="223616"/>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222;p34">
              <a:extLst>
                <a:ext uri="{FF2B5EF4-FFF2-40B4-BE49-F238E27FC236}">
                  <a16:creationId xmlns:a16="http://schemas.microsoft.com/office/drawing/2014/main" id="{48949F72-DBF1-44BB-8FAF-AE01B97532DD}"/>
                </a:ext>
              </a:extLst>
            </p:cNvPr>
            <p:cNvSpPr/>
            <p:nvPr/>
          </p:nvSpPr>
          <p:spPr>
            <a:xfrm>
              <a:off x="5834849" y="4054589"/>
              <a:ext cx="106060" cy="61954"/>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55171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AD8CE8-3B65-4763-9C63-F7A19F361141}"/>
              </a:ext>
            </a:extLst>
          </p:cNvPr>
          <p:cNvSpPr>
            <a:spLocks noGrp="1"/>
          </p:cNvSpPr>
          <p:nvPr>
            <p:ph type="sldNum" idx="12"/>
          </p:nvPr>
        </p:nvSpPr>
        <p:spPr/>
        <p:txBody>
          <a:bodyPr/>
          <a:lstStyle/>
          <a:p>
            <a:pPr marL="0" lvl="0" indent="0" algn="r" rtl="0">
              <a:spcBef>
                <a:spcPts val="0"/>
              </a:spcBef>
              <a:spcAft>
                <a:spcPts val="0"/>
              </a:spcAft>
              <a:buNone/>
            </a:pPr>
            <a:endParaRPr lang="en" dirty="0"/>
          </a:p>
        </p:txBody>
      </p:sp>
      <p:sp>
        <p:nvSpPr>
          <p:cNvPr id="4" name="TextBox 3">
            <a:extLst>
              <a:ext uri="{FF2B5EF4-FFF2-40B4-BE49-F238E27FC236}">
                <a16:creationId xmlns:a16="http://schemas.microsoft.com/office/drawing/2014/main" id="{0A388DC3-ACA9-4A60-98FB-0FFF290CEEB9}"/>
              </a:ext>
            </a:extLst>
          </p:cNvPr>
          <p:cNvSpPr txBox="1"/>
          <p:nvPr/>
        </p:nvSpPr>
        <p:spPr>
          <a:xfrm>
            <a:off x="589741" y="2424148"/>
            <a:ext cx="6509657" cy="954107"/>
          </a:xfrm>
          <a:prstGeom prst="rect">
            <a:avLst/>
          </a:prstGeom>
          <a:noFill/>
        </p:spPr>
        <p:txBody>
          <a:bodyPr wrap="square">
            <a:spAutoFit/>
          </a:bodyPr>
          <a:lstStyle/>
          <a:p>
            <a:pPr marL="285750" indent="-285750">
              <a:buFont typeface="Arial" panose="020B0604020202020204" pitchFamily="34" charset="0"/>
              <a:buChar char="•"/>
            </a:pPr>
            <a:r>
              <a:rPr lang="en-US" dirty="0"/>
              <a:t>With big data growth in</a:t>
            </a:r>
          </a:p>
          <a:p>
            <a:r>
              <a:rPr lang="en-US" dirty="0"/>
              <a:t>biomedical and health care communities, accurate analysis </a:t>
            </a:r>
          </a:p>
          <a:p>
            <a:r>
              <a:rPr lang="en-US" dirty="0"/>
              <a:t>of medical data benefits early disease detection, patient </a:t>
            </a:r>
          </a:p>
          <a:p>
            <a:r>
              <a:rPr lang="en-US" dirty="0"/>
              <a:t>care.</a:t>
            </a:r>
            <a:endParaRPr lang="en-IN" dirty="0"/>
          </a:p>
        </p:txBody>
      </p:sp>
      <p:sp>
        <p:nvSpPr>
          <p:cNvPr id="6" name="TextBox 5">
            <a:extLst>
              <a:ext uri="{FF2B5EF4-FFF2-40B4-BE49-F238E27FC236}">
                <a16:creationId xmlns:a16="http://schemas.microsoft.com/office/drawing/2014/main" id="{161AA5C8-6985-426C-AC59-3401D9BF46DA}"/>
              </a:ext>
            </a:extLst>
          </p:cNvPr>
          <p:cNvSpPr txBox="1"/>
          <p:nvPr/>
        </p:nvSpPr>
        <p:spPr>
          <a:xfrm>
            <a:off x="589609" y="3652789"/>
            <a:ext cx="5653314" cy="738664"/>
          </a:xfrm>
          <a:prstGeom prst="rect">
            <a:avLst/>
          </a:prstGeom>
          <a:noFill/>
        </p:spPr>
        <p:txBody>
          <a:bodyPr wrap="square">
            <a:spAutoFit/>
          </a:bodyPr>
          <a:lstStyle/>
          <a:p>
            <a:pPr marL="285750" indent="-285750">
              <a:buFont typeface="Arial" panose="020B0604020202020204" pitchFamily="34" charset="0"/>
              <a:buChar char="•"/>
            </a:pPr>
            <a:r>
              <a:rPr lang="en-US" dirty="0"/>
              <a:t>Clinicians can then take appropriate measures to avoid or minimize the risk and in turn, improve quality of care and avoid potential hospital admissions</a:t>
            </a:r>
            <a:endParaRPr lang="en-IN" dirty="0"/>
          </a:p>
        </p:txBody>
      </p:sp>
      <p:sp>
        <p:nvSpPr>
          <p:cNvPr id="8" name="TextBox 7">
            <a:extLst>
              <a:ext uri="{FF2B5EF4-FFF2-40B4-BE49-F238E27FC236}">
                <a16:creationId xmlns:a16="http://schemas.microsoft.com/office/drawing/2014/main" id="{75C38069-7D22-4164-9511-DA75013B1806}"/>
              </a:ext>
            </a:extLst>
          </p:cNvPr>
          <p:cNvSpPr txBox="1"/>
          <p:nvPr/>
        </p:nvSpPr>
        <p:spPr>
          <a:xfrm>
            <a:off x="591457" y="1080244"/>
            <a:ext cx="7235371" cy="954107"/>
          </a:xfrm>
          <a:prstGeom prst="rect">
            <a:avLst/>
          </a:prstGeom>
          <a:noFill/>
        </p:spPr>
        <p:txBody>
          <a:bodyPr wrap="square">
            <a:spAutoFit/>
          </a:bodyPr>
          <a:lstStyle/>
          <a:p>
            <a:pPr marL="285750" indent="-285750">
              <a:buFont typeface="Arial" panose="020B0604020202020204" pitchFamily="34" charset="0"/>
              <a:buChar char="•"/>
            </a:pPr>
            <a:r>
              <a:rPr lang="en-US" dirty="0"/>
              <a:t>Due to the recent advancement of tools and techniques for data analytics, disease risk prediction can leverage large amounts of semantic information, such as demographics, clinical diagnosis and measurements, health behaviors, laboratory results, prescriptions and care utilization</a:t>
            </a:r>
            <a:endParaRPr lang="en-IN" dirty="0"/>
          </a:p>
        </p:txBody>
      </p:sp>
      <p:sp>
        <p:nvSpPr>
          <p:cNvPr id="9" name="Title 1">
            <a:extLst>
              <a:ext uri="{FF2B5EF4-FFF2-40B4-BE49-F238E27FC236}">
                <a16:creationId xmlns:a16="http://schemas.microsoft.com/office/drawing/2014/main" id="{29C1596B-DF29-443E-8BFD-E3DB56A7F347}"/>
              </a:ext>
            </a:extLst>
          </p:cNvPr>
          <p:cNvSpPr txBox="1">
            <a:spLocks/>
          </p:cNvSpPr>
          <p:nvPr/>
        </p:nvSpPr>
        <p:spPr>
          <a:xfrm>
            <a:off x="384629" y="227658"/>
            <a:ext cx="5640900" cy="10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accent1">
                    <a:lumMod val="50000"/>
                  </a:schemeClr>
                </a:solidFill>
                <a:latin typeface="Calisto MT" panose="02040603050505030304" pitchFamily="18" charset="0"/>
                <a:cs typeface="Calibri Light"/>
              </a:rPr>
              <a:t>Advantages</a:t>
            </a:r>
            <a:endParaRPr lang="en-US" sz="2400" b="1" dirty="0">
              <a:solidFill>
                <a:schemeClr val="accent1">
                  <a:lumMod val="50000"/>
                </a:schemeClr>
              </a:solidFill>
              <a:latin typeface="Calisto MT" panose="02040603050505030304" pitchFamily="18" charset="0"/>
            </a:endParaRPr>
          </a:p>
        </p:txBody>
      </p:sp>
      <p:grpSp>
        <p:nvGrpSpPr>
          <p:cNvPr id="10" name="Google Shape;597;p17">
            <a:extLst>
              <a:ext uri="{FF2B5EF4-FFF2-40B4-BE49-F238E27FC236}">
                <a16:creationId xmlns:a16="http://schemas.microsoft.com/office/drawing/2014/main" id="{DA6DFC6B-46D1-4FD8-9E2D-8F56FE4FF584}"/>
              </a:ext>
            </a:extLst>
          </p:cNvPr>
          <p:cNvGrpSpPr/>
          <p:nvPr/>
        </p:nvGrpSpPr>
        <p:grpSpPr>
          <a:xfrm>
            <a:off x="6244771" y="1712686"/>
            <a:ext cx="2725058" cy="2966204"/>
            <a:chOff x="2183550" y="65875"/>
            <a:chExt cx="4483981" cy="4807045"/>
          </a:xfrm>
        </p:grpSpPr>
        <p:sp>
          <p:nvSpPr>
            <p:cNvPr id="11" name="Google Shape;598;p17">
              <a:extLst>
                <a:ext uri="{FF2B5EF4-FFF2-40B4-BE49-F238E27FC236}">
                  <a16:creationId xmlns:a16="http://schemas.microsoft.com/office/drawing/2014/main" id="{2A70CAA3-16D4-45D0-925A-267B2844EB71}"/>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599;p17">
              <a:extLst>
                <a:ext uri="{FF2B5EF4-FFF2-40B4-BE49-F238E27FC236}">
                  <a16:creationId xmlns:a16="http://schemas.microsoft.com/office/drawing/2014/main" id="{1E0EB5CD-1864-45E7-B219-72E6040448CB}"/>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600;p17">
              <a:extLst>
                <a:ext uri="{FF2B5EF4-FFF2-40B4-BE49-F238E27FC236}">
                  <a16:creationId xmlns:a16="http://schemas.microsoft.com/office/drawing/2014/main" id="{3FD6D75A-AA55-45B1-8ACC-10CD0B8AF7D8}"/>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601;p17">
              <a:extLst>
                <a:ext uri="{FF2B5EF4-FFF2-40B4-BE49-F238E27FC236}">
                  <a16:creationId xmlns:a16="http://schemas.microsoft.com/office/drawing/2014/main" id="{544586B4-58B3-4883-B841-4DFA72F49797}"/>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602;p17">
              <a:extLst>
                <a:ext uri="{FF2B5EF4-FFF2-40B4-BE49-F238E27FC236}">
                  <a16:creationId xmlns:a16="http://schemas.microsoft.com/office/drawing/2014/main" id="{CE49197E-5059-43FF-BA80-C8FEDADD96E3}"/>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603;p17">
              <a:extLst>
                <a:ext uri="{FF2B5EF4-FFF2-40B4-BE49-F238E27FC236}">
                  <a16:creationId xmlns:a16="http://schemas.microsoft.com/office/drawing/2014/main" id="{5405519D-8089-4005-8B39-EFF3C6E822CA}"/>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604;p17">
              <a:extLst>
                <a:ext uri="{FF2B5EF4-FFF2-40B4-BE49-F238E27FC236}">
                  <a16:creationId xmlns:a16="http://schemas.microsoft.com/office/drawing/2014/main" id="{81BBFB54-B526-41A3-9ED4-5E685ABAA62E}"/>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605;p17">
              <a:extLst>
                <a:ext uri="{FF2B5EF4-FFF2-40B4-BE49-F238E27FC236}">
                  <a16:creationId xmlns:a16="http://schemas.microsoft.com/office/drawing/2014/main" id="{42CA3E19-AF8A-4CA7-8E9A-6E19A5CDC7D5}"/>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606;p17">
              <a:extLst>
                <a:ext uri="{FF2B5EF4-FFF2-40B4-BE49-F238E27FC236}">
                  <a16:creationId xmlns:a16="http://schemas.microsoft.com/office/drawing/2014/main" id="{65C5E63A-D9EA-43F2-8C57-E8C5DCAA848A}"/>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607;p17">
              <a:extLst>
                <a:ext uri="{FF2B5EF4-FFF2-40B4-BE49-F238E27FC236}">
                  <a16:creationId xmlns:a16="http://schemas.microsoft.com/office/drawing/2014/main" id="{F99DCFD1-2503-46CB-BC5E-DF920C6D7635}"/>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608;p17">
              <a:extLst>
                <a:ext uri="{FF2B5EF4-FFF2-40B4-BE49-F238E27FC236}">
                  <a16:creationId xmlns:a16="http://schemas.microsoft.com/office/drawing/2014/main" id="{C4C9AE5E-CA6C-4365-B563-A3E381E37E06}"/>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609;p17">
              <a:extLst>
                <a:ext uri="{FF2B5EF4-FFF2-40B4-BE49-F238E27FC236}">
                  <a16:creationId xmlns:a16="http://schemas.microsoft.com/office/drawing/2014/main" id="{1C55AC7F-248E-4D31-A974-4437B42AF356}"/>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610;p17">
              <a:extLst>
                <a:ext uri="{FF2B5EF4-FFF2-40B4-BE49-F238E27FC236}">
                  <a16:creationId xmlns:a16="http://schemas.microsoft.com/office/drawing/2014/main" id="{191D6348-BD70-40F3-906F-AC3B1E1F1E7D}"/>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611;p17">
              <a:extLst>
                <a:ext uri="{FF2B5EF4-FFF2-40B4-BE49-F238E27FC236}">
                  <a16:creationId xmlns:a16="http://schemas.microsoft.com/office/drawing/2014/main" id="{67FBF7C8-8A0C-40C0-ABF7-4C4C7D39EB5B}"/>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612;p17">
              <a:extLst>
                <a:ext uri="{FF2B5EF4-FFF2-40B4-BE49-F238E27FC236}">
                  <a16:creationId xmlns:a16="http://schemas.microsoft.com/office/drawing/2014/main" id="{E93637F1-A236-435E-8C70-41B6157E153E}"/>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613;p17">
              <a:extLst>
                <a:ext uri="{FF2B5EF4-FFF2-40B4-BE49-F238E27FC236}">
                  <a16:creationId xmlns:a16="http://schemas.microsoft.com/office/drawing/2014/main" id="{B9D103CC-1776-400C-9815-B0D00E897502}"/>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614;p17">
              <a:extLst>
                <a:ext uri="{FF2B5EF4-FFF2-40B4-BE49-F238E27FC236}">
                  <a16:creationId xmlns:a16="http://schemas.microsoft.com/office/drawing/2014/main" id="{9DFEE9FE-0BCB-4D4B-B60B-C61E4FF18DC2}"/>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615;p17">
              <a:extLst>
                <a:ext uri="{FF2B5EF4-FFF2-40B4-BE49-F238E27FC236}">
                  <a16:creationId xmlns:a16="http://schemas.microsoft.com/office/drawing/2014/main" id="{F2F0E578-E3DE-422E-AAEF-3595F710347D}"/>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616;p17">
              <a:extLst>
                <a:ext uri="{FF2B5EF4-FFF2-40B4-BE49-F238E27FC236}">
                  <a16:creationId xmlns:a16="http://schemas.microsoft.com/office/drawing/2014/main" id="{228C8635-B1FB-4760-A2B0-080E60184B39}"/>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617;p17">
              <a:extLst>
                <a:ext uri="{FF2B5EF4-FFF2-40B4-BE49-F238E27FC236}">
                  <a16:creationId xmlns:a16="http://schemas.microsoft.com/office/drawing/2014/main" id="{50842FED-02D0-4F9F-BB49-5EE52F958277}"/>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618;p17">
              <a:extLst>
                <a:ext uri="{FF2B5EF4-FFF2-40B4-BE49-F238E27FC236}">
                  <a16:creationId xmlns:a16="http://schemas.microsoft.com/office/drawing/2014/main" id="{4226A671-640E-4DEE-85C0-CC58E52DCCB3}"/>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619;p17">
              <a:extLst>
                <a:ext uri="{FF2B5EF4-FFF2-40B4-BE49-F238E27FC236}">
                  <a16:creationId xmlns:a16="http://schemas.microsoft.com/office/drawing/2014/main" id="{27E2A74B-7689-40B1-AE50-A2151E10B43F}"/>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 name="Google Shape;620;p17">
              <a:extLst>
                <a:ext uri="{FF2B5EF4-FFF2-40B4-BE49-F238E27FC236}">
                  <a16:creationId xmlns:a16="http://schemas.microsoft.com/office/drawing/2014/main" id="{85989049-D85E-47F0-B286-475943E9405B}"/>
                </a:ext>
              </a:extLst>
            </p:cNvPr>
            <p:cNvGrpSpPr/>
            <p:nvPr/>
          </p:nvGrpSpPr>
          <p:grpSpPr>
            <a:xfrm>
              <a:off x="2428704" y="3970322"/>
              <a:ext cx="350131" cy="370523"/>
              <a:chOff x="4512354" y="4952197"/>
              <a:chExt cx="350131" cy="370523"/>
            </a:xfrm>
          </p:grpSpPr>
          <p:grpSp>
            <p:nvGrpSpPr>
              <p:cNvPr id="69" name="Google Shape;621;p17">
                <a:extLst>
                  <a:ext uri="{FF2B5EF4-FFF2-40B4-BE49-F238E27FC236}">
                    <a16:creationId xmlns:a16="http://schemas.microsoft.com/office/drawing/2014/main" id="{74EBDBA7-C72E-459D-8975-189B0895A3B4}"/>
                  </a:ext>
                </a:extLst>
              </p:cNvPr>
              <p:cNvGrpSpPr/>
              <p:nvPr/>
            </p:nvGrpSpPr>
            <p:grpSpPr>
              <a:xfrm>
                <a:off x="4512354" y="5116449"/>
                <a:ext cx="343196" cy="206271"/>
                <a:chOff x="4512354" y="5116449"/>
                <a:chExt cx="343196" cy="206271"/>
              </a:xfrm>
            </p:grpSpPr>
            <p:sp>
              <p:nvSpPr>
                <p:cNvPr id="80" name="Google Shape;622;p17">
                  <a:extLst>
                    <a:ext uri="{FF2B5EF4-FFF2-40B4-BE49-F238E27FC236}">
                      <a16:creationId xmlns:a16="http://schemas.microsoft.com/office/drawing/2014/main" id="{F2F5EB46-AC11-4AEA-BF6E-0C828F1F9820}"/>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623;p17">
                  <a:extLst>
                    <a:ext uri="{FF2B5EF4-FFF2-40B4-BE49-F238E27FC236}">
                      <a16:creationId xmlns:a16="http://schemas.microsoft.com/office/drawing/2014/main" id="{00EAEE9B-7EAA-4755-8916-A49908E5DFDF}"/>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624;p17">
                  <a:extLst>
                    <a:ext uri="{FF2B5EF4-FFF2-40B4-BE49-F238E27FC236}">
                      <a16:creationId xmlns:a16="http://schemas.microsoft.com/office/drawing/2014/main" id="{DB1C8043-90BC-463C-9026-398F202E2283}"/>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 name="Google Shape;625;p17">
                  <a:extLst>
                    <a:ext uri="{FF2B5EF4-FFF2-40B4-BE49-F238E27FC236}">
                      <a16:creationId xmlns:a16="http://schemas.microsoft.com/office/drawing/2014/main" id="{8CFFD53A-B6E0-4430-BD45-40401B75538A}"/>
                    </a:ext>
                  </a:extLst>
                </p:cNvPr>
                <p:cNvGrpSpPr/>
                <p:nvPr/>
              </p:nvGrpSpPr>
              <p:grpSpPr>
                <a:xfrm>
                  <a:off x="4592868" y="5212556"/>
                  <a:ext cx="96807" cy="56007"/>
                  <a:chOff x="4592868" y="5212556"/>
                  <a:chExt cx="96807" cy="56007"/>
                </a:xfrm>
              </p:grpSpPr>
              <p:sp>
                <p:nvSpPr>
                  <p:cNvPr id="148" name="Google Shape;626;p17">
                    <a:extLst>
                      <a:ext uri="{FF2B5EF4-FFF2-40B4-BE49-F238E27FC236}">
                        <a16:creationId xmlns:a16="http://schemas.microsoft.com/office/drawing/2014/main" id="{2DF41DCE-8666-4EB4-9A28-EDD52C7A8B93}"/>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627;p17">
                    <a:extLst>
                      <a:ext uri="{FF2B5EF4-FFF2-40B4-BE49-F238E27FC236}">
                        <a16:creationId xmlns:a16="http://schemas.microsoft.com/office/drawing/2014/main" id="{D626FD2F-9FF4-4BB5-8C84-988DD0EC60F3}"/>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 name="Google Shape;628;p17">
                  <a:extLst>
                    <a:ext uri="{FF2B5EF4-FFF2-40B4-BE49-F238E27FC236}">
                      <a16:creationId xmlns:a16="http://schemas.microsoft.com/office/drawing/2014/main" id="{78266524-F917-458D-A924-9DCD4AFB65D3}"/>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629;p17">
                  <a:extLst>
                    <a:ext uri="{FF2B5EF4-FFF2-40B4-BE49-F238E27FC236}">
                      <a16:creationId xmlns:a16="http://schemas.microsoft.com/office/drawing/2014/main" id="{106634CC-F635-4E87-9A6C-0125F28B9FF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630;p17">
                  <a:extLst>
                    <a:ext uri="{FF2B5EF4-FFF2-40B4-BE49-F238E27FC236}">
                      <a16:creationId xmlns:a16="http://schemas.microsoft.com/office/drawing/2014/main" id="{369D74AE-7C15-4B73-81A3-BC1A6E996FDE}"/>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631;p17">
                  <a:extLst>
                    <a:ext uri="{FF2B5EF4-FFF2-40B4-BE49-F238E27FC236}">
                      <a16:creationId xmlns:a16="http://schemas.microsoft.com/office/drawing/2014/main" id="{EAABB3EE-3415-47C5-8EC6-44D532A183B2}"/>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632;p17">
                  <a:extLst>
                    <a:ext uri="{FF2B5EF4-FFF2-40B4-BE49-F238E27FC236}">
                      <a16:creationId xmlns:a16="http://schemas.microsoft.com/office/drawing/2014/main" id="{23AE5E35-031B-4E46-B7C6-0726B36A79E6}"/>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633;p17">
                  <a:extLst>
                    <a:ext uri="{FF2B5EF4-FFF2-40B4-BE49-F238E27FC236}">
                      <a16:creationId xmlns:a16="http://schemas.microsoft.com/office/drawing/2014/main" id="{0E1444AD-481F-44CC-941C-D2E95657068D}"/>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634;p17">
                  <a:extLst>
                    <a:ext uri="{FF2B5EF4-FFF2-40B4-BE49-F238E27FC236}">
                      <a16:creationId xmlns:a16="http://schemas.microsoft.com/office/drawing/2014/main" id="{DAE2BC02-C28D-4E4C-9632-CAA2D3F278DD}"/>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635;p17">
                  <a:extLst>
                    <a:ext uri="{FF2B5EF4-FFF2-40B4-BE49-F238E27FC236}">
                      <a16:creationId xmlns:a16="http://schemas.microsoft.com/office/drawing/2014/main" id="{22D8392D-E13B-4C8E-97E0-CBB1A921110E}"/>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636;p17">
                  <a:extLst>
                    <a:ext uri="{FF2B5EF4-FFF2-40B4-BE49-F238E27FC236}">
                      <a16:creationId xmlns:a16="http://schemas.microsoft.com/office/drawing/2014/main" id="{2DDA8075-855F-41F0-983F-58B4BB0368F6}"/>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637;p17">
                  <a:extLst>
                    <a:ext uri="{FF2B5EF4-FFF2-40B4-BE49-F238E27FC236}">
                      <a16:creationId xmlns:a16="http://schemas.microsoft.com/office/drawing/2014/main" id="{2EEA0FE4-EA99-46A7-8851-87BAF23DCC68}"/>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638;p17">
                  <a:extLst>
                    <a:ext uri="{FF2B5EF4-FFF2-40B4-BE49-F238E27FC236}">
                      <a16:creationId xmlns:a16="http://schemas.microsoft.com/office/drawing/2014/main" id="{31FFF615-6789-4BAD-9EDD-5823F422FFE3}"/>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639;p17">
                  <a:extLst>
                    <a:ext uri="{FF2B5EF4-FFF2-40B4-BE49-F238E27FC236}">
                      <a16:creationId xmlns:a16="http://schemas.microsoft.com/office/drawing/2014/main" id="{AA769076-A9EF-42F1-BC14-525F071E1D73}"/>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640;p17">
                  <a:extLst>
                    <a:ext uri="{FF2B5EF4-FFF2-40B4-BE49-F238E27FC236}">
                      <a16:creationId xmlns:a16="http://schemas.microsoft.com/office/drawing/2014/main" id="{9825D250-BF1D-4A38-86C9-6CDA7E1B2B08}"/>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641;p17">
                  <a:extLst>
                    <a:ext uri="{FF2B5EF4-FFF2-40B4-BE49-F238E27FC236}">
                      <a16:creationId xmlns:a16="http://schemas.microsoft.com/office/drawing/2014/main" id="{92716E59-6A42-4E31-AC71-0C5C6FF5F8A0}"/>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642;p17">
                  <a:extLst>
                    <a:ext uri="{FF2B5EF4-FFF2-40B4-BE49-F238E27FC236}">
                      <a16:creationId xmlns:a16="http://schemas.microsoft.com/office/drawing/2014/main" id="{243EB82A-763A-4A9F-8EFF-CCFAEB6D65CB}"/>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643;p17">
                  <a:extLst>
                    <a:ext uri="{FF2B5EF4-FFF2-40B4-BE49-F238E27FC236}">
                      <a16:creationId xmlns:a16="http://schemas.microsoft.com/office/drawing/2014/main" id="{65A9A509-BFF6-464F-B9CA-0DEEA428729D}"/>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644;p17">
                  <a:extLst>
                    <a:ext uri="{FF2B5EF4-FFF2-40B4-BE49-F238E27FC236}">
                      <a16:creationId xmlns:a16="http://schemas.microsoft.com/office/drawing/2014/main" id="{38CD7D6F-3C62-4D31-8D5A-66454643C545}"/>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645;p17">
                  <a:extLst>
                    <a:ext uri="{FF2B5EF4-FFF2-40B4-BE49-F238E27FC236}">
                      <a16:creationId xmlns:a16="http://schemas.microsoft.com/office/drawing/2014/main" id="{9265885F-5BAE-409A-8C6C-DAC15ED3C60F}"/>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646;p17">
                  <a:extLst>
                    <a:ext uri="{FF2B5EF4-FFF2-40B4-BE49-F238E27FC236}">
                      <a16:creationId xmlns:a16="http://schemas.microsoft.com/office/drawing/2014/main" id="{555C5EC2-7306-42CD-8939-CEA9BA2B9CA7}"/>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647;p17">
                  <a:extLst>
                    <a:ext uri="{FF2B5EF4-FFF2-40B4-BE49-F238E27FC236}">
                      <a16:creationId xmlns:a16="http://schemas.microsoft.com/office/drawing/2014/main" id="{AAE9C520-DAC5-47E4-BA79-D683F6E748A8}"/>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648;p17">
                  <a:extLst>
                    <a:ext uri="{FF2B5EF4-FFF2-40B4-BE49-F238E27FC236}">
                      <a16:creationId xmlns:a16="http://schemas.microsoft.com/office/drawing/2014/main" id="{6054687D-2509-4826-A67E-30505A47A78D}"/>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649;p17">
                  <a:extLst>
                    <a:ext uri="{FF2B5EF4-FFF2-40B4-BE49-F238E27FC236}">
                      <a16:creationId xmlns:a16="http://schemas.microsoft.com/office/drawing/2014/main" id="{226A5479-90EF-4177-AF13-047BF6063BD1}"/>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650;p17">
                  <a:extLst>
                    <a:ext uri="{FF2B5EF4-FFF2-40B4-BE49-F238E27FC236}">
                      <a16:creationId xmlns:a16="http://schemas.microsoft.com/office/drawing/2014/main" id="{20FB9FEF-5B1A-4F91-8BFF-5A6C45EE621E}"/>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651;p17">
                  <a:extLst>
                    <a:ext uri="{FF2B5EF4-FFF2-40B4-BE49-F238E27FC236}">
                      <a16:creationId xmlns:a16="http://schemas.microsoft.com/office/drawing/2014/main" id="{4F8D4712-4EC0-4881-9CD8-C82B317E9227}"/>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652;p17">
                  <a:extLst>
                    <a:ext uri="{FF2B5EF4-FFF2-40B4-BE49-F238E27FC236}">
                      <a16:creationId xmlns:a16="http://schemas.microsoft.com/office/drawing/2014/main" id="{F195820A-C0ED-4078-9EC3-E1685B40387C}"/>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653;p17">
                  <a:extLst>
                    <a:ext uri="{FF2B5EF4-FFF2-40B4-BE49-F238E27FC236}">
                      <a16:creationId xmlns:a16="http://schemas.microsoft.com/office/drawing/2014/main" id="{DBCC2427-45D9-4E36-9A3A-0BAF386630A2}"/>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654;p17">
                  <a:extLst>
                    <a:ext uri="{FF2B5EF4-FFF2-40B4-BE49-F238E27FC236}">
                      <a16:creationId xmlns:a16="http://schemas.microsoft.com/office/drawing/2014/main" id="{8DB7945C-FCEE-469E-ABDE-FD50C73889F8}"/>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655;p17">
                  <a:extLst>
                    <a:ext uri="{FF2B5EF4-FFF2-40B4-BE49-F238E27FC236}">
                      <a16:creationId xmlns:a16="http://schemas.microsoft.com/office/drawing/2014/main" id="{85A1A498-3909-44D4-8990-31BA4301D5ED}"/>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656;p17">
                  <a:extLst>
                    <a:ext uri="{FF2B5EF4-FFF2-40B4-BE49-F238E27FC236}">
                      <a16:creationId xmlns:a16="http://schemas.microsoft.com/office/drawing/2014/main" id="{D8F076D0-01E3-4CC9-AB90-54F8DCA5809D}"/>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657;p17">
                  <a:extLst>
                    <a:ext uri="{FF2B5EF4-FFF2-40B4-BE49-F238E27FC236}">
                      <a16:creationId xmlns:a16="http://schemas.microsoft.com/office/drawing/2014/main" id="{56F939A8-8992-4953-8CFC-1A1F30B3D0CE}"/>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658;p17">
                  <a:extLst>
                    <a:ext uri="{FF2B5EF4-FFF2-40B4-BE49-F238E27FC236}">
                      <a16:creationId xmlns:a16="http://schemas.microsoft.com/office/drawing/2014/main" id="{ABF6759D-5861-4188-BEA0-0791B2DB67DD}"/>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659;p17">
                  <a:extLst>
                    <a:ext uri="{FF2B5EF4-FFF2-40B4-BE49-F238E27FC236}">
                      <a16:creationId xmlns:a16="http://schemas.microsoft.com/office/drawing/2014/main" id="{22B8BF3C-8221-4075-B9D6-E679E9388BF2}"/>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660;p17">
                  <a:extLst>
                    <a:ext uri="{FF2B5EF4-FFF2-40B4-BE49-F238E27FC236}">
                      <a16:creationId xmlns:a16="http://schemas.microsoft.com/office/drawing/2014/main" id="{D54B1ED0-6E4A-4FD1-AB3C-C1E8C08600BF}"/>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661;p17">
                  <a:extLst>
                    <a:ext uri="{FF2B5EF4-FFF2-40B4-BE49-F238E27FC236}">
                      <a16:creationId xmlns:a16="http://schemas.microsoft.com/office/drawing/2014/main" id="{09B208DF-E68D-46AD-95B7-6A1A061FC611}"/>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662;p17">
                  <a:extLst>
                    <a:ext uri="{FF2B5EF4-FFF2-40B4-BE49-F238E27FC236}">
                      <a16:creationId xmlns:a16="http://schemas.microsoft.com/office/drawing/2014/main" id="{19EF96C6-F377-40DC-BB18-210CA6D107F3}"/>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663;p17">
                  <a:extLst>
                    <a:ext uri="{FF2B5EF4-FFF2-40B4-BE49-F238E27FC236}">
                      <a16:creationId xmlns:a16="http://schemas.microsoft.com/office/drawing/2014/main" id="{20BBACA5-3357-4006-8865-78AA4D245677}"/>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664;p17">
                  <a:extLst>
                    <a:ext uri="{FF2B5EF4-FFF2-40B4-BE49-F238E27FC236}">
                      <a16:creationId xmlns:a16="http://schemas.microsoft.com/office/drawing/2014/main" id="{9BA2B335-F38B-49B7-A07C-7AB09F917AF6}"/>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665;p17">
                  <a:extLst>
                    <a:ext uri="{FF2B5EF4-FFF2-40B4-BE49-F238E27FC236}">
                      <a16:creationId xmlns:a16="http://schemas.microsoft.com/office/drawing/2014/main" id="{030B4086-6F3E-4F55-B44F-98700B6D05D4}"/>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666;p17">
                  <a:extLst>
                    <a:ext uri="{FF2B5EF4-FFF2-40B4-BE49-F238E27FC236}">
                      <a16:creationId xmlns:a16="http://schemas.microsoft.com/office/drawing/2014/main" id="{CE66787B-EBE0-40BF-A0D2-7C9604DCC9DC}"/>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667;p17">
                  <a:extLst>
                    <a:ext uri="{FF2B5EF4-FFF2-40B4-BE49-F238E27FC236}">
                      <a16:creationId xmlns:a16="http://schemas.microsoft.com/office/drawing/2014/main" id="{F9F35E9B-C81A-4A55-BD00-91C507A1B186}"/>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668;p17">
                  <a:extLst>
                    <a:ext uri="{FF2B5EF4-FFF2-40B4-BE49-F238E27FC236}">
                      <a16:creationId xmlns:a16="http://schemas.microsoft.com/office/drawing/2014/main" id="{345EF40B-858E-4E42-8F59-F2AA0B1217B7}"/>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669;p17">
                  <a:extLst>
                    <a:ext uri="{FF2B5EF4-FFF2-40B4-BE49-F238E27FC236}">
                      <a16:creationId xmlns:a16="http://schemas.microsoft.com/office/drawing/2014/main" id="{6C21B3C2-1654-4565-891A-BDBA3E1B0028}"/>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670;p17">
                  <a:extLst>
                    <a:ext uri="{FF2B5EF4-FFF2-40B4-BE49-F238E27FC236}">
                      <a16:creationId xmlns:a16="http://schemas.microsoft.com/office/drawing/2014/main" id="{52A012F6-8E17-422D-8A31-B1F9CB7039AE}"/>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671;p17">
                  <a:extLst>
                    <a:ext uri="{FF2B5EF4-FFF2-40B4-BE49-F238E27FC236}">
                      <a16:creationId xmlns:a16="http://schemas.microsoft.com/office/drawing/2014/main" id="{1CB32615-2AB5-427D-98FB-2A1ABAEB4D63}"/>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672;p17">
                  <a:extLst>
                    <a:ext uri="{FF2B5EF4-FFF2-40B4-BE49-F238E27FC236}">
                      <a16:creationId xmlns:a16="http://schemas.microsoft.com/office/drawing/2014/main" id="{6B08AC3D-92ED-4561-B794-7C69F3BE1ACB}"/>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673;p17">
                  <a:extLst>
                    <a:ext uri="{FF2B5EF4-FFF2-40B4-BE49-F238E27FC236}">
                      <a16:creationId xmlns:a16="http://schemas.microsoft.com/office/drawing/2014/main" id="{72DEA754-1365-417C-B545-5A5D4EE86A16}"/>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674;p17">
                  <a:extLst>
                    <a:ext uri="{FF2B5EF4-FFF2-40B4-BE49-F238E27FC236}">
                      <a16:creationId xmlns:a16="http://schemas.microsoft.com/office/drawing/2014/main" id="{32DE50A3-3C6C-4FCA-BF22-FA43D1A94BFF}"/>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675;p17">
                  <a:extLst>
                    <a:ext uri="{FF2B5EF4-FFF2-40B4-BE49-F238E27FC236}">
                      <a16:creationId xmlns:a16="http://schemas.microsoft.com/office/drawing/2014/main" id="{338F9C27-2081-41F2-A5D3-622AC7CE302A}"/>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676;p17">
                  <a:extLst>
                    <a:ext uri="{FF2B5EF4-FFF2-40B4-BE49-F238E27FC236}">
                      <a16:creationId xmlns:a16="http://schemas.microsoft.com/office/drawing/2014/main" id="{9BC2D13A-1890-48A8-8738-978404047E93}"/>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677;p17">
                  <a:extLst>
                    <a:ext uri="{FF2B5EF4-FFF2-40B4-BE49-F238E27FC236}">
                      <a16:creationId xmlns:a16="http://schemas.microsoft.com/office/drawing/2014/main" id="{F662FF39-3376-411C-8EAC-5ACB52985CDB}"/>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678;p17">
                  <a:extLst>
                    <a:ext uri="{FF2B5EF4-FFF2-40B4-BE49-F238E27FC236}">
                      <a16:creationId xmlns:a16="http://schemas.microsoft.com/office/drawing/2014/main" id="{FC48659C-20B7-4845-B93E-0B1E5E18E852}"/>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679;p17">
                  <a:extLst>
                    <a:ext uri="{FF2B5EF4-FFF2-40B4-BE49-F238E27FC236}">
                      <a16:creationId xmlns:a16="http://schemas.microsoft.com/office/drawing/2014/main" id="{6224AACE-E532-4B92-A545-F7690A5501D2}"/>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680;p17">
                  <a:extLst>
                    <a:ext uri="{FF2B5EF4-FFF2-40B4-BE49-F238E27FC236}">
                      <a16:creationId xmlns:a16="http://schemas.microsoft.com/office/drawing/2014/main" id="{8F57CD9C-5FE4-4054-8ECF-AA04EA939846}"/>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681;p17">
                  <a:extLst>
                    <a:ext uri="{FF2B5EF4-FFF2-40B4-BE49-F238E27FC236}">
                      <a16:creationId xmlns:a16="http://schemas.microsoft.com/office/drawing/2014/main" id="{2FE7B9F2-3E52-4D20-9ACF-FFE3ACEBC4AC}"/>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682;p17">
                  <a:extLst>
                    <a:ext uri="{FF2B5EF4-FFF2-40B4-BE49-F238E27FC236}">
                      <a16:creationId xmlns:a16="http://schemas.microsoft.com/office/drawing/2014/main" id="{75400B92-4712-472D-B05D-46AF4F870AAC}"/>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683;p17">
                  <a:extLst>
                    <a:ext uri="{FF2B5EF4-FFF2-40B4-BE49-F238E27FC236}">
                      <a16:creationId xmlns:a16="http://schemas.microsoft.com/office/drawing/2014/main" id="{CE591E01-9EC4-463B-B115-8CC818ADF013}"/>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684;p17">
                  <a:extLst>
                    <a:ext uri="{FF2B5EF4-FFF2-40B4-BE49-F238E27FC236}">
                      <a16:creationId xmlns:a16="http://schemas.microsoft.com/office/drawing/2014/main" id="{220380F7-2CC4-426C-A80E-F76B28ACC091}"/>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685;p17">
                  <a:extLst>
                    <a:ext uri="{FF2B5EF4-FFF2-40B4-BE49-F238E27FC236}">
                      <a16:creationId xmlns:a16="http://schemas.microsoft.com/office/drawing/2014/main" id="{DE510E19-B29D-41C7-943F-3A8A5A93FC44}"/>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686;p17">
                  <a:extLst>
                    <a:ext uri="{FF2B5EF4-FFF2-40B4-BE49-F238E27FC236}">
                      <a16:creationId xmlns:a16="http://schemas.microsoft.com/office/drawing/2014/main" id="{DBBF9298-BFAD-4185-BF11-CCF2634529D5}"/>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687;p17">
                  <a:extLst>
                    <a:ext uri="{FF2B5EF4-FFF2-40B4-BE49-F238E27FC236}">
                      <a16:creationId xmlns:a16="http://schemas.microsoft.com/office/drawing/2014/main" id="{15C459C8-00BD-4711-B484-B325D2CF6E89}"/>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688;p17">
                  <a:extLst>
                    <a:ext uri="{FF2B5EF4-FFF2-40B4-BE49-F238E27FC236}">
                      <a16:creationId xmlns:a16="http://schemas.microsoft.com/office/drawing/2014/main" id="{682D2E8F-A716-40B2-8F94-AA3DD64EBD94}"/>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689;p17">
                  <a:extLst>
                    <a:ext uri="{FF2B5EF4-FFF2-40B4-BE49-F238E27FC236}">
                      <a16:creationId xmlns:a16="http://schemas.microsoft.com/office/drawing/2014/main" id="{5F1696E2-47D0-4F13-88B4-694B7EB8C211}"/>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690;p17">
                  <a:extLst>
                    <a:ext uri="{FF2B5EF4-FFF2-40B4-BE49-F238E27FC236}">
                      <a16:creationId xmlns:a16="http://schemas.microsoft.com/office/drawing/2014/main" id="{B1EE0D67-3F02-46FF-97CC-556F33C5119B}"/>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691;p17">
                  <a:extLst>
                    <a:ext uri="{FF2B5EF4-FFF2-40B4-BE49-F238E27FC236}">
                      <a16:creationId xmlns:a16="http://schemas.microsoft.com/office/drawing/2014/main" id="{4F475EB8-8090-4C30-9EF7-020E085CFD84}"/>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 name="Google Shape;692;p17">
                <a:extLst>
                  <a:ext uri="{FF2B5EF4-FFF2-40B4-BE49-F238E27FC236}">
                    <a16:creationId xmlns:a16="http://schemas.microsoft.com/office/drawing/2014/main" id="{E8BBED1E-9E67-4FF7-80F1-56902001A7D7}"/>
                  </a:ext>
                </a:extLst>
              </p:cNvPr>
              <p:cNvGrpSpPr/>
              <p:nvPr/>
            </p:nvGrpSpPr>
            <p:grpSpPr>
              <a:xfrm>
                <a:off x="4655095" y="4952197"/>
                <a:ext cx="207390" cy="280361"/>
                <a:chOff x="4655095" y="4952197"/>
                <a:chExt cx="207390" cy="280361"/>
              </a:xfrm>
            </p:grpSpPr>
            <p:grpSp>
              <p:nvGrpSpPr>
                <p:cNvPr id="71" name="Google Shape;693;p17">
                  <a:extLst>
                    <a:ext uri="{FF2B5EF4-FFF2-40B4-BE49-F238E27FC236}">
                      <a16:creationId xmlns:a16="http://schemas.microsoft.com/office/drawing/2014/main" id="{7C88F550-8B1C-4FF3-AB83-0F4DEFD3381E}"/>
                    </a:ext>
                  </a:extLst>
                </p:cNvPr>
                <p:cNvGrpSpPr/>
                <p:nvPr/>
              </p:nvGrpSpPr>
              <p:grpSpPr>
                <a:xfrm>
                  <a:off x="4655095" y="4952197"/>
                  <a:ext cx="207390" cy="280361"/>
                  <a:chOff x="4655095" y="4952197"/>
                  <a:chExt cx="207390" cy="280361"/>
                </a:xfrm>
              </p:grpSpPr>
              <p:sp>
                <p:nvSpPr>
                  <p:cNvPr id="75" name="Google Shape;694;p17">
                    <a:extLst>
                      <a:ext uri="{FF2B5EF4-FFF2-40B4-BE49-F238E27FC236}">
                        <a16:creationId xmlns:a16="http://schemas.microsoft.com/office/drawing/2014/main" id="{51DB9D58-4432-4E6E-968A-7043A08DB0C6}"/>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695;p17">
                    <a:extLst>
                      <a:ext uri="{FF2B5EF4-FFF2-40B4-BE49-F238E27FC236}">
                        <a16:creationId xmlns:a16="http://schemas.microsoft.com/office/drawing/2014/main" id="{FE0108C3-056E-4AFD-905C-24E31C412023}"/>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696;p17">
                    <a:extLst>
                      <a:ext uri="{FF2B5EF4-FFF2-40B4-BE49-F238E27FC236}">
                        <a16:creationId xmlns:a16="http://schemas.microsoft.com/office/drawing/2014/main" id="{99FFD3D8-F93C-4E7B-ADDD-DF5A2A1F427C}"/>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697;p17">
                    <a:extLst>
                      <a:ext uri="{FF2B5EF4-FFF2-40B4-BE49-F238E27FC236}">
                        <a16:creationId xmlns:a16="http://schemas.microsoft.com/office/drawing/2014/main" id="{8D57F762-52E4-42DD-BF2C-DB43FA9C49A2}"/>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698;p17">
                    <a:extLst>
                      <a:ext uri="{FF2B5EF4-FFF2-40B4-BE49-F238E27FC236}">
                        <a16:creationId xmlns:a16="http://schemas.microsoft.com/office/drawing/2014/main" id="{0784BE43-FC79-4E58-8571-9E4FB5EBB5A1}"/>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 name="Google Shape;699;p17">
                  <a:extLst>
                    <a:ext uri="{FF2B5EF4-FFF2-40B4-BE49-F238E27FC236}">
                      <a16:creationId xmlns:a16="http://schemas.microsoft.com/office/drawing/2014/main" id="{8EAA97F1-CA6D-4FEE-ACF8-CC3EF2DAED62}"/>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00;p17">
                  <a:extLst>
                    <a:ext uri="{FF2B5EF4-FFF2-40B4-BE49-F238E27FC236}">
                      <a16:creationId xmlns:a16="http://schemas.microsoft.com/office/drawing/2014/main" id="{FE79B9E0-7016-4F7E-9669-1CEA8BBE8814}"/>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01;p17">
                  <a:extLst>
                    <a:ext uri="{FF2B5EF4-FFF2-40B4-BE49-F238E27FC236}">
                      <a16:creationId xmlns:a16="http://schemas.microsoft.com/office/drawing/2014/main" id="{73791A70-C08C-46B1-8ECC-CB2237F654C3}"/>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4" name="Google Shape;702;p17">
              <a:extLst>
                <a:ext uri="{FF2B5EF4-FFF2-40B4-BE49-F238E27FC236}">
                  <a16:creationId xmlns:a16="http://schemas.microsoft.com/office/drawing/2014/main" id="{C59A376F-A4CA-4A43-B8BF-D90A418304BC}"/>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703;p17">
              <a:extLst>
                <a:ext uri="{FF2B5EF4-FFF2-40B4-BE49-F238E27FC236}">
                  <a16:creationId xmlns:a16="http://schemas.microsoft.com/office/drawing/2014/main" id="{F916A944-044D-488B-8366-05573FD06D7D}"/>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704;p17">
              <a:extLst>
                <a:ext uri="{FF2B5EF4-FFF2-40B4-BE49-F238E27FC236}">
                  <a16:creationId xmlns:a16="http://schemas.microsoft.com/office/drawing/2014/main" id="{A396E961-3E2C-4CCA-BAF1-4E036356E374}"/>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705;p17">
              <a:extLst>
                <a:ext uri="{FF2B5EF4-FFF2-40B4-BE49-F238E27FC236}">
                  <a16:creationId xmlns:a16="http://schemas.microsoft.com/office/drawing/2014/main" id="{B8A172E5-1038-4AA3-A621-6DEE612BC86E}"/>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706;p17">
              <a:extLst>
                <a:ext uri="{FF2B5EF4-FFF2-40B4-BE49-F238E27FC236}">
                  <a16:creationId xmlns:a16="http://schemas.microsoft.com/office/drawing/2014/main" id="{B4904DE2-28E8-4DD9-8407-DBA0A0AE69A2}"/>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707;p17">
              <a:extLst>
                <a:ext uri="{FF2B5EF4-FFF2-40B4-BE49-F238E27FC236}">
                  <a16:creationId xmlns:a16="http://schemas.microsoft.com/office/drawing/2014/main" id="{C8C91765-2703-4119-979A-4914D2423D04}"/>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708;p17">
              <a:extLst>
                <a:ext uri="{FF2B5EF4-FFF2-40B4-BE49-F238E27FC236}">
                  <a16:creationId xmlns:a16="http://schemas.microsoft.com/office/drawing/2014/main" id="{A02A3062-1757-461C-8755-341836105765}"/>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709;p17">
              <a:extLst>
                <a:ext uri="{FF2B5EF4-FFF2-40B4-BE49-F238E27FC236}">
                  <a16:creationId xmlns:a16="http://schemas.microsoft.com/office/drawing/2014/main" id="{2FE29A70-D26B-4DF8-A09F-8FE5F6DB166F}"/>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710;p17">
              <a:extLst>
                <a:ext uri="{FF2B5EF4-FFF2-40B4-BE49-F238E27FC236}">
                  <a16:creationId xmlns:a16="http://schemas.microsoft.com/office/drawing/2014/main" id="{E848A5B3-18DD-4D3E-BAAF-A0BF657F9CE6}"/>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711;p17">
              <a:extLst>
                <a:ext uri="{FF2B5EF4-FFF2-40B4-BE49-F238E27FC236}">
                  <a16:creationId xmlns:a16="http://schemas.microsoft.com/office/drawing/2014/main" id="{9E348BAC-8753-4B77-A92E-A2486EFE9E68}"/>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712;p17">
              <a:extLst>
                <a:ext uri="{FF2B5EF4-FFF2-40B4-BE49-F238E27FC236}">
                  <a16:creationId xmlns:a16="http://schemas.microsoft.com/office/drawing/2014/main" id="{653C9402-7F44-4B47-B6D2-5B719E27D71A}"/>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713;p17">
              <a:extLst>
                <a:ext uri="{FF2B5EF4-FFF2-40B4-BE49-F238E27FC236}">
                  <a16:creationId xmlns:a16="http://schemas.microsoft.com/office/drawing/2014/main" id="{C2D2ABC3-38F0-4152-907B-70C20BB0B3D6}"/>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714;p17">
              <a:extLst>
                <a:ext uri="{FF2B5EF4-FFF2-40B4-BE49-F238E27FC236}">
                  <a16:creationId xmlns:a16="http://schemas.microsoft.com/office/drawing/2014/main" id="{CE9BF38A-A023-4025-9BBA-09FD58C72E2D}"/>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715;p17">
              <a:extLst>
                <a:ext uri="{FF2B5EF4-FFF2-40B4-BE49-F238E27FC236}">
                  <a16:creationId xmlns:a16="http://schemas.microsoft.com/office/drawing/2014/main" id="{36AAA3B7-648E-4409-B121-A69DC2F25B85}"/>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716;p17">
              <a:extLst>
                <a:ext uri="{FF2B5EF4-FFF2-40B4-BE49-F238E27FC236}">
                  <a16:creationId xmlns:a16="http://schemas.microsoft.com/office/drawing/2014/main" id="{C257C943-DC72-4201-91ED-30D273B5FD36}"/>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717;p17">
              <a:extLst>
                <a:ext uri="{FF2B5EF4-FFF2-40B4-BE49-F238E27FC236}">
                  <a16:creationId xmlns:a16="http://schemas.microsoft.com/office/drawing/2014/main" id="{83E6F774-5176-4C52-91F4-B4CC7D81B385}"/>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718;p17">
              <a:extLst>
                <a:ext uri="{FF2B5EF4-FFF2-40B4-BE49-F238E27FC236}">
                  <a16:creationId xmlns:a16="http://schemas.microsoft.com/office/drawing/2014/main" id="{B5F00C54-6AB3-4C5B-A903-0240ABA2879E}"/>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719;p17">
              <a:extLst>
                <a:ext uri="{FF2B5EF4-FFF2-40B4-BE49-F238E27FC236}">
                  <a16:creationId xmlns:a16="http://schemas.microsoft.com/office/drawing/2014/main" id="{22645B35-72FE-4046-97A9-BFCC5F163B01}"/>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720;p17">
              <a:extLst>
                <a:ext uri="{FF2B5EF4-FFF2-40B4-BE49-F238E27FC236}">
                  <a16:creationId xmlns:a16="http://schemas.microsoft.com/office/drawing/2014/main" id="{3697B2DB-C096-48DA-8C62-0F896DE1D0E0}"/>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721;p17">
              <a:extLst>
                <a:ext uri="{FF2B5EF4-FFF2-40B4-BE49-F238E27FC236}">
                  <a16:creationId xmlns:a16="http://schemas.microsoft.com/office/drawing/2014/main" id="{5E525741-8A27-471E-B061-52C5ABF35FCB}"/>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722;p17">
              <a:extLst>
                <a:ext uri="{FF2B5EF4-FFF2-40B4-BE49-F238E27FC236}">
                  <a16:creationId xmlns:a16="http://schemas.microsoft.com/office/drawing/2014/main" id="{F5A749DE-9650-49CD-9254-A8032B6A1FE1}"/>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23;p17">
              <a:extLst>
                <a:ext uri="{FF2B5EF4-FFF2-40B4-BE49-F238E27FC236}">
                  <a16:creationId xmlns:a16="http://schemas.microsoft.com/office/drawing/2014/main" id="{B7B98371-8E2C-4E84-BB51-60A400C2D599}"/>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724;p17">
              <a:extLst>
                <a:ext uri="{FF2B5EF4-FFF2-40B4-BE49-F238E27FC236}">
                  <a16:creationId xmlns:a16="http://schemas.microsoft.com/office/drawing/2014/main" id="{C7C8054B-6050-4E09-92B7-189EC7346A9A}"/>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25;p17">
              <a:extLst>
                <a:ext uri="{FF2B5EF4-FFF2-40B4-BE49-F238E27FC236}">
                  <a16:creationId xmlns:a16="http://schemas.microsoft.com/office/drawing/2014/main" id="{D3C17B7B-A6FD-486E-A3AE-FE120F92E3A3}"/>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26;p17">
              <a:extLst>
                <a:ext uri="{FF2B5EF4-FFF2-40B4-BE49-F238E27FC236}">
                  <a16:creationId xmlns:a16="http://schemas.microsoft.com/office/drawing/2014/main" id="{9C77408B-C0EB-4241-A283-5270800D8DC7}"/>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27;p17">
              <a:extLst>
                <a:ext uri="{FF2B5EF4-FFF2-40B4-BE49-F238E27FC236}">
                  <a16:creationId xmlns:a16="http://schemas.microsoft.com/office/drawing/2014/main" id="{1FD9366B-C550-4C30-BD30-0995557515D9}"/>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728;p17">
              <a:extLst>
                <a:ext uri="{FF2B5EF4-FFF2-40B4-BE49-F238E27FC236}">
                  <a16:creationId xmlns:a16="http://schemas.microsoft.com/office/drawing/2014/main" id="{4C8328D6-7985-4577-B36F-CD445AFE4D39}"/>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729;p17">
              <a:extLst>
                <a:ext uri="{FF2B5EF4-FFF2-40B4-BE49-F238E27FC236}">
                  <a16:creationId xmlns:a16="http://schemas.microsoft.com/office/drawing/2014/main" id="{24863528-0D8B-4571-B799-5FB907DEFE45}"/>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730;p17">
              <a:extLst>
                <a:ext uri="{FF2B5EF4-FFF2-40B4-BE49-F238E27FC236}">
                  <a16:creationId xmlns:a16="http://schemas.microsoft.com/office/drawing/2014/main" id="{2F04D56D-08AC-4407-A6DD-576BB2E67580}"/>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 name="Google Shape;731;p17">
              <a:extLst>
                <a:ext uri="{FF2B5EF4-FFF2-40B4-BE49-F238E27FC236}">
                  <a16:creationId xmlns:a16="http://schemas.microsoft.com/office/drawing/2014/main" id="{BE172DBD-2915-41A1-BD44-E7183E646F5D}"/>
                </a:ext>
              </a:extLst>
            </p:cNvPr>
            <p:cNvGrpSpPr/>
            <p:nvPr/>
          </p:nvGrpSpPr>
          <p:grpSpPr>
            <a:xfrm>
              <a:off x="6161836" y="4215479"/>
              <a:ext cx="350682" cy="265782"/>
              <a:chOff x="6621095" y="1452181"/>
              <a:chExt cx="330894" cy="250785"/>
            </a:xfrm>
          </p:grpSpPr>
          <p:sp>
            <p:nvSpPr>
              <p:cNvPr id="64" name="Google Shape;732;p17">
                <a:extLst>
                  <a:ext uri="{FF2B5EF4-FFF2-40B4-BE49-F238E27FC236}">
                    <a16:creationId xmlns:a16="http://schemas.microsoft.com/office/drawing/2014/main" id="{24499443-6748-40B2-AC43-A46507BD913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733;p17">
                <a:extLst>
                  <a:ext uri="{FF2B5EF4-FFF2-40B4-BE49-F238E27FC236}">
                    <a16:creationId xmlns:a16="http://schemas.microsoft.com/office/drawing/2014/main" id="{DEB6C2A5-C40E-4C20-962A-F5189E1C050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734;p17">
                <a:extLst>
                  <a:ext uri="{FF2B5EF4-FFF2-40B4-BE49-F238E27FC236}">
                    <a16:creationId xmlns:a16="http://schemas.microsoft.com/office/drawing/2014/main" id="{1BAEA270-D267-4273-9A92-D53B3E952A14}"/>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735;p17">
                <a:extLst>
                  <a:ext uri="{FF2B5EF4-FFF2-40B4-BE49-F238E27FC236}">
                    <a16:creationId xmlns:a16="http://schemas.microsoft.com/office/drawing/2014/main" id="{C85426D9-E200-47C2-BFF4-61D08F9E7ED6}"/>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736;p17">
                <a:extLst>
                  <a:ext uri="{FF2B5EF4-FFF2-40B4-BE49-F238E27FC236}">
                    <a16:creationId xmlns:a16="http://schemas.microsoft.com/office/drawing/2014/main" id="{2585BD19-92CE-413D-B2C8-134286761D8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906016019"/>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2856</Words>
  <Application>Microsoft Office PowerPoint</Application>
  <PresentationFormat>On-screen Show (16:9)</PresentationFormat>
  <Paragraphs>274</Paragraphs>
  <Slides>45</Slides>
  <Notes>17</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45</vt:i4>
      </vt:variant>
    </vt:vector>
  </HeadingPairs>
  <TitlesOfParts>
    <vt:vector size="65" baseType="lpstr">
      <vt:lpstr>Raleway</vt:lpstr>
      <vt:lpstr>Montserrat Medium</vt:lpstr>
      <vt:lpstr>Arial</vt:lpstr>
      <vt:lpstr>Book Antiqua</vt:lpstr>
      <vt:lpstr>Red Hat Text</vt:lpstr>
      <vt:lpstr>sohne</vt:lpstr>
      <vt:lpstr>Barlow Light</vt:lpstr>
      <vt:lpstr>Calibri</vt:lpstr>
      <vt:lpstr>Raleway Thin</vt:lpstr>
      <vt:lpstr>Bebas Neue</vt:lpstr>
      <vt:lpstr>Barlow</vt:lpstr>
      <vt:lpstr>Perpetua Titling MT</vt:lpstr>
      <vt:lpstr>Arial Rounded MT Bold</vt:lpstr>
      <vt:lpstr>Montserrat</vt:lpstr>
      <vt:lpstr>Calisto MT</vt:lpstr>
      <vt:lpstr>Perpetua</vt:lpstr>
      <vt:lpstr>Georgia</vt:lpstr>
      <vt:lpstr>Edwardian Script ITC</vt:lpstr>
      <vt:lpstr>Bodoni MT</vt:lpstr>
      <vt:lpstr>Gaoler template</vt:lpstr>
      <vt:lpstr>PowerPoint Presentation</vt:lpstr>
      <vt:lpstr>Shortlisted Topics</vt:lpstr>
      <vt:lpstr>Disease Prediction Using Machine  Learning</vt:lpstr>
      <vt:lpstr>Abstract</vt:lpstr>
      <vt:lpstr>Introduction</vt:lpstr>
      <vt:lpstr>Approach </vt:lpstr>
      <vt:lpstr>Flow of the project</vt:lpstr>
      <vt:lpstr>Algorithms</vt:lpstr>
      <vt:lpstr>PowerPoint Presentation</vt:lpstr>
      <vt:lpstr>Conclusion</vt:lpstr>
      <vt:lpstr>Credit card fraud detection</vt:lpstr>
      <vt:lpstr>Contents </vt:lpstr>
      <vt:lpstr>Abstract </vt:lpstr>
      <vt:lpstr>Introduction</vt:lpstr>
      <vt:lpstr>Problem Statement</vt:lpstr>
      <vt:lpstr>Fraud detection process</vt:lpstr>
      <vt:lpstr>TECHNOLOGY USED</vt:lpstr>
      <vt:lpstr>TYPES OF MACHINE LEARNING ALGORITHMS </vt:lpstr>
      <vt:lpstr>PowerPoint Presentation</vt:lpstr>
      <vt:lpstr>PowerPoint Presentation</vt:lpstr>
      <vt:lpstr>Reinforcement  Learning:</vt:lpstr>
      <vt:lpstr>Algorithm used:</vt:lpstr>
      <vt:lpstr>The results obtained by the Logistic Regression Algorithm is best compared to any other Algorithms.   The Accuracy obtained was almost equal to cent percent which proves using of Logistic algorithm gives best results.</vt:lpstr>
      <vt:lpstr>Conclusion and Future Scope</vt:lpstr>
      <vt:lpstr>Sales Recommendation System </vt:lpstr>
      <vt:lpstr>Contents </vt:lpstr>
      <vt:lpstr>PowerPoint Presentation</vt:lpstr>
      <vt:lpstr>PowerPoint Presentation</vt:lpstr>
      <vt:lpstr>Problem Statement </vt:lpstr>
      <vt:lpstr>PowerPoint Presentation</vt:lpstr>
      <vt:lpstr>Algorithms used</vt:lpstr>
      <vt:lpstr>PowerPoint Presentation</vt:lpstr>
      <vt:lpstr>PowerPoint Presentation</vt:lpstr>
      <vt:lpstr>Movie Recommendation System </vt:lpstr>
      <vt:lpstr>PowerPoint Presentation</vt:lpstr>
      <vt:lpstr>Abstract </vt:lpstr>
      <vt:lpstr>Introduction </vt:lpstr>
      <vt:lpstr>Problem Statement </vt:lpstr>
      <vt:lpstr>Technology used </vt:lpstr>
      <vt:lpstr>Algorithm used</vt:lpstr>
      <vt:lpstr>PowerPoint Presentation</vt:lpstr>
      <vt:lpstr>PowerPoint Presentation</vt:lpstr>
      <vt:lpstr>Advantages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jay sawant</cp:lastModifiedBy>
  <cp:revision>7</cp:revision>
  <dcterms:modified xsi:type="dcterms:W3CDTF">2022-02-21T10:28:50Z</dcterms:modified>
</cp:coreProperties>
</file>